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theme/theme5.xml" ContentType="application/vnd.openxmlformats-officedocument.them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Masters/slideMaster4.xml" ContentType="application/vnd.openxmlformats-officedocument.presentationml.slideMaster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theme/theme6.xml" ContentType="application/vnd.openxmlformats-officedocument.them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Default Extension="png" ContentType="image/png"/>
  <Override PartName="/ppt/slideLayouts/slideLayout7.xml" ContentType="application/vnd.openxmlformats-officedocument.presentationml.slideLayout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>
  <p:sldMasterIdLst>
    <p:sldMasterId id="2147483651" r:id="rId1"/>
    <p:sldMasterId id="2147483727" r:id="rId2"/>
    <p:sldMasterId id="2147483730" r:id="rId3"/>
    <p:sldMasterId id="2147483735" r:id="rId4"/>
  </p:sldMasterIdLst>
  <p:notesMasterIdLst>
    <p:notesMasterId r:id="rId16"/>
  </p:notesMasterIdLst>
  <p:handoutMasterIdLst>
    <p:handoutMasterId r:id="rId17"/>
  </p:handoutMasterIdLst>
  <p:sldIdLst>
    <p:sldId id="715" r:id="rId5"/>
    <p:sldId id="872" r:id="rId6"/>
    <p:sldId id="850" r:id="rId7"/>
    <p:sldId id="874" r:id="rId8"/>
    <p:sldId id="881" r:id="rId9"/>
    <p:sldId id="853" r:id="rId10"/>
    <p:sldId id="882" r:id="rId11"/>
    <p:sldId id="876" r:id="rId12"/>
    <p:sldId id="877" r:id="rId13"/>
    <p:sldId id="878" r:id="rId14"/>
    <p:sldId id="879" r:id="rId15"/>
  </p:sldIdLst>
  <p:sldSz cx="9144000" cy="5143500" type="screen16x9"/>
  <p:notesSz cx="7010400" cy="92964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sz="1000" kern="1200">
        <a:solidFill>
          <a:schemeClr val="tx1"/>
        </a:solidFill>
        <a:latin typeface="Tahoma" pitchFamily="34" charset="0"/>
        <a:ea typeface="HGP創英角ｺﾞｼｯｸUB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sz="1000" kern="1200">
        <a:solidFill>
          <a:schemeClr val="tx1"/>
        </a:solidFill>
        <a:latin typeface="Tahoma" pitchFamily="34" charset="0"/>
        <a:ea typeface="HGP創英角ｺﾞｼｯｸUB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sz="1000" kern="1200">
        <a:solidFill>
          <a:schemeClr val="tx1"/>
        </a:solidFill>
        <a:latin typeface="Tahoma" pitchFamily="34" charset="0"/>
        <a:ea typeface="HGP創英角ｺﾞｼｯｸUB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sz="1000" kern="1200">
        <a:solidFill>
          <a:schemeClr val="tx1"/>
        </a:solidFill>
        <a:latin typeface="Tahoma" pitchFamily="34" charset="0"/>
        <a:ea typeface="HGP創英角ｺﾞｼｯｸUB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sz="1000" kern="1200">
        <a:solidFill>
          <a:schemeClr val="tx1"/>
        </a:solidFill>
        <a:latin typeface="Tahoma" pitchFamily="34" charset="0"/>
        <a:ea typeface="HGP創英角ｺﾞｼｯｸUB" pitchFamily="50" charset="-128"/>
        <a:cs typeface="+mn-cs"/>
      </a:defRPr>
    </a:lvl5pPr>
    <a:lvl6pPr marL="2286000" algn="l" defTabSz="914400" rtl="0" eaLnBrk="1" latinLnBrk="0" hangingPunct="1">
      <a:defRPr kumimoji="1" sz="1000" kern="1200">
        <a:solidFill>
          <a:schemeClr val="tx1"/>
        </a:solidFill>
        <a:latin typeface="Tahoma" pitchFamily="34" charset="0"/>
        <a:ea typeface="HGP創英角ｺﾞｼｯｸUB" pitchFamily="50" charset="-128"/>
        <a:cs typeface="+mn-cs"/>
      </a:defRPr>
    </a:lvl6pPr>
    <a:lvl7pPr marL="2743200" algn="l" defTabSz="914400" rtl="0" eaLnBrk="1" latinLnBrk="0" hangingPunct="1">
      <a:defRPr kumimoji="1" sz="1000" kern="1200">
        <a:solidFill>
          <a:schemeClr val="tx1"/>
        </a:solidFill>
        <a:latin typeface="Tahoma" pitchFamily="34" charset="0"/>
        <a:ea typeface="HGP創英角ｺﾞｼｯｸUB" pitchFamily="50" charset="-128"/>
        <a:cs typeface="+mn-cs"/>
      </a:defRPr>
    </a:lvl7pPr>
    <a:lvl8pPr marL="3200400" algn="l" defTabSz="914400" rtl="0" eaLnBrk="1" latinLnBrk="0" hangingPunct="1">
      <a:defRPr kumimoji="1" sz="1000" kern="1200">
        <a:solidFill>
          <a:schemeClr val="tx1"/>
        </a:solidFill>
        <a:latin typeface="Tahoma" pitchFamily="34" charset="0"/>
        <a:ea typeface="HGP創英角ｺﾞｼｯｸUB" pitchFamily="50" charset="-128"/>
        <a:cs typeface="+mn-cs"/>
      </a:defRPr>
    </a:lvl8pPr>
    <a:lvl9pPr marL="3657600" algn="l" defTabSz="914400" rtl="0" eaLnBrk="1" latinLnBrk="0" hangingPunct="1">
      <a:defRPr kumimoji="1" sz="1000" kern="1200">
        <a:solidFill>
          <a:schemeClr val="tx1"/>
        </a:solidFill>
        <a:latin typeface="Tahoma" pitchFamily="34" charset="0"/>
        <a:ea typeface="HGP創英角ｺﾞｼｯｸUB" pitchFamily="50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333333"/>
    <a:srgbClr val="EAEAEA"/>
    <a:srgbClr val="FF3300"/>
    <a:srgbClr val="F9FF0D"/>
    <a:srgbClr val="0FD5FD"/>
    <a:srgbClr val="0FE1FD"/>
    <a:srgbClr val="15F73B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7AC3CCA-C797-4891-BE02-D94E43425B78}" styleName="スタイル (中間)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B301B821-A1FF-4177-AEE7-76D212191A09}" styleName="中間スタイル 1 - アクセント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69012ECD-51FC-41F1-AA8D-1B2483CD663E}" styleName="淡色スタイル 2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3B4B98B0-60AC-42C2-AFA5-B58CD77FA1E5}" styleName="淡色スタイル 1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A111915-BE36-4E01-A7E5-04B1672EAD32}" styleName="淡色スタイル 2 - アクセント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7DF18680-E054-41AD-8BC1-D1AEF772440D}" styleName="中間スタイル 2 - アクセント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F5AB1C69-6EDB-4FF4-983F-18BD219EF322}" styleName="中間スタイル 2 - アクセント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265" autoAdjust="0"/>
    <p:restoredTop sz="92734" autoAdjust="0"/>
  </p:normalViewPr>
  <p:slideViewPr>
    <p:cSldViewPr snapToGrid="0">
      <p:cViewPr>
        <p:scale>
          <a:sx n="100" d="100"/>
          <a:sy n="100" d="100"/>
        </p:scale>
        <p:origin x="-384" y="36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50" d="100"/>
        <a:sy n="50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Tahoma" charset="0"/>
                <a:ea typeface="HGP創英角ｺﾞｼｯｸUB" charset="0"/>
                <a:cs typeface="HGP創英角ｺﾞｼｯｸUB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ahoma" pitchFamily="-109" charset="0"/>
                <a:cs typeface="HGP創英角ｺﾞｼｯｸUB" pitchFamily="50" charset="-128"/>
              </a:defRPr>
            </a:lvl1pPr>
          </a:lstStyle>
          <a:p>
            <a:pPr>
              <a:defRPr/>
            </a:pPr>
            <a:fld id="{9F68BED2-0C95-42E8-A364-26947F8176F3}" type="datetime1">
              <a:rPr lang="ja-JP" altLang="en-US"/>
              <a:pPr>
                <a:defRPr/>
              </a:pPr>
              <a:t>2012/4/3</a:t>
            </a:fld>
            <a:endParaRPr lang="en-US" altLang="ja-JP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Tahoma" charset="0"/>
                <a:ea typeface="HGP創英角ｺﾞｼｯｸUB" charset="0"/>
                <a:cs typeface="HGP創英角ｺﾞｼｯｸUB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ahoma" pitchFamily="-109" charset="0"/>
                <a:cs typeface="HGP創英角ｺﾞｼｯｸUB" pitchFamily="50" charset="-128"/>
              </a:defRPr>
            </a:lvl1pPr>
          </a:lstStyle>
          <a:p>
            <a:pPr>
              <a:defRPr/>
            </a:pPr>
            <a:fld id="{8DF39645-2268-481B-94DE-0E570B9CD30A}" type="slidenum">
              <a:rPr lang="ja-JP" altLang="en-US"/>
              <a:pPr>
                <a:defRPr/>
              </a:pPr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wrap="square" lIns="91432" tIns="45716" rIns="91432" bIns="45716" numCol="1" anchor="t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Calibri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wrap="square" lIns="91432" tIns="45716" rIns="91432" bIns="45716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-109" charset="0"/>
                <a:ea typeface="ＭＳ Ｐゴシック" pitchFamily="-109" charset="-128"/>
                <a:cs typeface="ＭＳ Ｐゴシック" pitchFamily="-109" charset="-128"/>
              </a:defRPr>
            </a:lvl1pPr>
          </a:lstStyle>
          <a:p>
            <a:pPr>
              <a:defRPr/>
            </a:pPr>
            <a:fld id="{D3AEC856-4CCE-4F36-873D-05E21120D609}" type="datetime1">
              <a:rPr lang="ja-JP" altLang="en-US"/>
              <a:pPr>
                <a:defRPr/>
              </a:pPr>
              <a:t>2012/4/3</a:t>
            </a:fld>
            <a:endParaRPr lang="en-US" altLang="ja-JP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406400" y="696913"/>
            <a:ext cx="61976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2" tIns="45716" rIns="91432" bIns="45716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700088" y="4414838"/>
            <a:ext cx="5610225" cy="4184650"/>
          </a:xfrm>
          <a:prstGeom prst="rect">
            <a:avLst/>
          </a:prstGeom>
        </p:spPr>
        <p:txBody>
          <a:bodyPr vert="horz" wrap="square" lIns="91432" tIns="45716" rIns="91432" bIns="45716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wrap="square" lIns="91432" tIns="45716" rIns="91432" bIns="45716" numCol="1" anchor="b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Calibri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wrap="square" lIns="91432" tIns="45716" rIns="91432" bIns="45716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-109" charset="0"/>
                <a:ea typeface="ＭＳ Ｐゴシック" pitchFamily="-109" charset="-128"/>
                <a:cs typeface="ＭＳ Ｐゴシック" pitchFamily="-109" charset="-128"/>
              </a:defRPr>
            </a:lvl1pPr>
          </a:lstStyle>
          <a:p>
            <a:pPr>
              <a:defRPr/>
            </a:pPr>
            <a:fld id="{790B57CE-2234-44F0-8F97-161C0C3E2C22}" type="slidenum">
              <a:rPr lang="ja-JP" altLang="en-US"/>
              <a:pPr>
                <a:defRPr/>
              </a:pPr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スライド番号プレースホルダ 6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E28D9D19-F67C-4AF0-B2F3-25AA9CBAE5B7}" type="slidenum">
              <a:rPr lang="ja-JP" altLang="en-US" smtClean="0">
                <a:latin typeface="Calibri" pitchFamily="34" charset="0"/>
                <a:ea typeface="ＭＳ Ｐゴシック" pitchFamily="50" charset="-128"/>
              </a:rPr>
              <a:pPr/>
              <a:t>0</a:t>
            </a:fld>
            <a:endParaRPr lang="en-US" altLang="ja-JP" smtClean="0">
              <a:latin typeface="Calibri" pitchFamily="34" charset="0"/>
              <a:ea typeface="ＭＳ Ｐゴシック" pitchFamily="50" charset="-128"/>
            </a:endParaRPr>
          </a:p>
        </p:txBody>
      </p:sp>
      <p:sp>
        <p:nvSpPr>
          <p:cNvPr id="21506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7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/>
            <a:endParaRPr lang="en-US" smtClean="0">
              <a:ea typeface="ＭＳ Ｐゴシック" pitchFamily="50" charset="-128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4275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en-US" smtClean="0">
              <a:ea typeface="ＭＳ Ｐゴシック" pitchFamily="50" charset="-128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4275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en-US" smtClean="0">
              <a:ea typeface="ＭＳ Ｐゴシック" pitchFamily="50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en-US" smtClean="0">
              <a:ea typeface="ＭＳ Ｐゴシック" pitchFamily="50" charset="-128"/>
            </a:endParaRPr>
          </a:p>
        </p:txBody>
      </p:sp>
      <p:sp>
        <p:nvSpPr>
          <p:cNvPr id="2355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3C7B1884-261D-41A4-8BAE-E436D53010E0}" type="slidenum">
              <a:rPr lang="ja-JP" altLang="en-US" smtClean="0">
                <a:latin typeface="Calibri" pitchFamily="34" charset="0"/>
                <a:ea typeface="ＭＳ Ｐゴシック" pitchFamily="50" charset="-128"/>
              </a:rPr>
              <a:pPr/>
              <a:t>1</a:t>
            </a:fld>
            <a:endParaRPr lang="en-US" altLang="ja-JP" smtClean="0">
              <a:latin typeface="Calibri" pitchFamily="34" charset="0"/>
              <a:ea typeface="ＭＳ Ｐゴシック" pitchFamily="50" charset="-128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2227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en-US" smtClean="0">
              <a:ea typeface="ＭＳ Ｐゴシック" pitchFamily="50" charset="-128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2227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en-US" smtClean="0">
              <a:ea typeface="ＭＳ Ｐゴシック" pitchFamily="50" charset="-128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2227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en-US" smtClean="0">
              <a:ea typeface="ＭＳ Ｐゴシック" pitchFamily="50" charset="-128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3251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en-US" smtClean="0">
              <a:ea typeface="ＭＳ Ｐゴシック" pitchFamily="50" charset="-128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2227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en-US" smtClean="0">
              <a:ea typeface="ＭＳ Ｐゴシック" pitchFamily="50" charset="-128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4275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en-US" smtClean="0">
              <a:ea typeface="ＭＳ Ｐゴシック" pitchFamily="50" charset="-128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4275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en-US" smtClean="0">
              <a:ea typeface="ＭＳ Ｐゴシック" pitchFamily="50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4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3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3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714480" y="2339266"/>
            <a:ext cx="784702" cy="492443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 dirty="0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DCAC0C-871E-424E-A653-4236B512B1E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714480" y="2339266"/>
            <a:ext cx="784702" cy="492443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 dirty="0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D1DF6E-BEC4-4430-A161-5024874C91E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>
  <p:cSld name="1_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グループ化 13"/>
          <p:cNvGrpSpPr>
            <a:grpSpLocks/>
          </p:cNvGrpSpPr>
          <p:nvPr/>
        </p:nvGrpSpPr>
        <p:grpSpPr bwMode="auto">
          <a:xfrm>
            <a:off x="1643063" y="2035175"/>
            <a:ext cx="7500937" cy="1081088"/>
            <a:chOff x="1643042" y="2035965"/>
            <a:chExt cx="7500958" cy="1080000"/>
          </a:xfrm>
        </p:grpSpPr>
        <p:sp>
          <p:nvSpPr>
            <p:cNvPr id="5" name="正方形/長方形 8"/>
            <p:cNvSpPr>
              <a:spLocks noChangeArrowheads="1"/>
            </p:cNvSpPr>
            <p:nvPr userDrawn="1"/>
          </p:nvSpPr>
          <p:spPr bwMode="auto">
            <a:xfrm>
              <a:off x="1643042" y="2035965"/>
              <a:ext cx="7500958" cy="1080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dist="20000" dir="5400000" rotWithShape="0">
                <a:srgbClr val="000000">
                  <a:alpha val="37999"/>
                </a:srgbClr>
              </a:outerShdw>
            </a:effectLst>
            <a:extLst/>
          </p:spPr>
          <p:txBody>
            <a:bodyPr anchor="ctr"/>
            <a:lstStyle/>
            <a:p>
              <a:pPr algn="ctr">
                <a:defRPr/>
              </a:pPr>
              <a:endParaRPr lang="ja-JP" altLang="en-US" sz="1800">
                <a:solidFill>
                  <a:srgbClr val="000000"/>
                </a:solidFill>
                <a:latin typeface="Calibri" charset="0"/>
                <a:ea typeface="ＭＳ Ｐゴシック" charset="0"/>
                <a:cs typeface="ＭＳ Ｐゴシック" charset="0"/>
              </a:endParaRPr>
            </a:p>
          </p:txBody>
        </p:sp>
        <p:pic>
          <p:nvPicPr>
            <p:cNvPr id="6" name="図 12" descr="ECR_POSテンプレート.jpg"/>
            <p:cNvPicPr>
              <a:picLocks noChangeAspect="1"/>
            </p:cNvPicPr>
            <p:nvPr userDrawn="1"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2232000" y="2035965"/>
              <a:ext cx="6912000" cy="1080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7" name="正方形/長方形 6"/>
          <p:cNvSpPr>
            <a:spLocks noChangeArrowheads="1"/>
          </p:cNvSpPr>
          <p:nvPr/>
        </p:nvSpPr>
        <p:spPr bwMode="auto">
          <a:xfrm>
            <a:off x="0" y="2035175"/>
            <a:ext cx="1643063" cy="1081088"/>
          </a:xfrm>
          <a:prstGeom prst="rect">
            <a:avLst/>
          </a:prstGeom>
          <a:gradFill rotWithShape="1">
            <a:gsLst>
              <a:gs pos="0">
                <a:srgbClr val="CB6C1D"/>
              </a:gs>
              <a:gs pos="80000">
                <a:srgbClr val="FF8F2A"/>
              </a:gs>
              <a:gs pos="100000">
                <a:srgbClr val="FF8F26"/>
              </a:gs>
            </a:gsLst>
            <a:lin ang="16200000"/>
          </a:gradFill>
          <a:ln w="9525">
            <a:solidFill>
              <a:srgbClr val="F69240"/>
            </a:solidFill>
            <a:miter lim="800000"/>
            <a:headEnd/>
            <a:tailEnd/>
          </a:ln>
          <a:effectLst>
            <a:outerShdw blurRad="63500" dist="23000" dir="5400000" rotWithShape="0">
              <a:srgbClr val="000000">
                <a:alpha val="34999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endParaRPr lang="ja-JP" altLang="en-US" sz="1800">
              <a:solidFill>
                <a:srgbClr val="FFFFFF"/>
              </a:solidFill>
              <a:latin typeface="Calibri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8" name="右矢印 10"/>
          <p:cNvSpPr/>
          <p:nvPr/>
        </p:nvSpPr>
        <p:spPr>
          <a:xfrm>
            <a:off x="785786" y="2397370"/>
            <a:ext cx="714380" cy="357190"/>
          </a:xfrm>
          <a:prstGeom prst="rightArrow">
            <a:avLst>
              <a:gd name="adj1" fmla="val 50000"/>
              <a:gd name="adj2" fmla="val 70712"/>
            </a:avLst>
          </a:prstGeom>
          <a:solidFill>
            <a:schemeClr val="bg1"/>
          </a:solidFill>
          <a:ln>
            <a:noFill/>
          </a:ln>
          <a:effectLst>
            <a:innerShdw blurRad="63500" dist="50800" dir="135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algn="l">
              <a:defRPr kumimoji="1" sz="1000">
                <a:solidFill>
                  <a:schemeClr val="tx1"/>
                </a:solidFill>
                <a:latin typeface="Tahoma" charset="0"/>
                <a:ea typeface="HGP創英角ｺﾞｼｯｸUB" charset="0"/>
                <a:cs typeface="HGP創英角ｺﾞｼｯｸUB" charset="0"/>
              </a:defRPr>
            </a:lvl1pPr>
            <a:lvl2pPr marL="742950" indent="-285750" algn="l">
              <a:defRPr kumimoji="1" sz="1000">
                <a:solidFill>
                  <a:schemeClr val="tx1"/>
                </a:solidFill>
                <a:latin typeface="Tahoma" charset="0"/>
                <a:ea typeface="HGP創英角ｺﾞｼｯｸUB" charset="0"/>
                <a:cs typeface="HGP創英角ｺﾞｼｯｸUB" charset="0"/>
              </a:defRPr>
            </a:lvl2pPr>
            <a:lvl3pPr marL="1143000" indent="-228600" algn="l">
              <a:defRPr kumimoji="1" sz="1000">
                <a:solidFill>
                  <a:schemeClr val="tx1"/>
                </a:solidFill>
                <a:latin typeface="Tahoma" charset="0"/>
                <a:ea typeface="HGP創英角ｺﾞｼｯｸUB" charset="0"/>
                <a:cs typeface="HGP創英角ｺﾞｼｯｸUB" charset="0"/>
              </a:defRPr>
            </a:lvl3pPr>
            <a:lvl4pPr marL="1600200" indent="-228600" algn="l">
              <a:defRPr kumimoji="1" sz="1000">
                <a:solidFill>
                  <a:schemeClr val="tx1"/>
                </a:solidFill>
                <a:latin typeface="Tahoma" charset="0"/>
                <a:ea typeface="HGP創英角ｺﾞｼｯｸUB" charset="0"/>
                <a:cs typeface="HGP創英角ｺﾞｼｯｸUB" charset="0"/>
              </a:defRPr>
            </a:lvl4pPr>
            <a:lvl5pPr marL="2057400" indent="-228600" algn="l">
              <a:defRPr kumimoji="1" sz="1000">
                <a:solidFill>
                  <a:schemeClr val="tx1"/>
                </a:solidFill>
                <a:latin typeface="Tahoma" charset="0"/>
                <a:ea typeface="HGP創英角ｺﾞｼｯｸUB" charset="0"/>
                <a:cs typeface="HGP創英角ｺﾞｼｯｸUB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 sz="1000">
                <a:solidFill>
                  <a:schemeClr val="tx1"/>
                </a:solidFill>
                <a:latin typeface="Tahoma" charset="0"/>
                <a:ea typeface="HGP創英角ｺﾞｼｯｸUB" charset="0"/>
                <a:cs typeface="HGP創英角ｺﾞｼｯｸUB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 sz="1000">
                <a:solidFill>
                  <a:schemeClr val="tx1"/>
                </a:solidFill>
                <a:latin typeface="Tahoma" charset="0"/>
                <a:ea typeface="HGP創英角ｺﾞｼｯｸUB" charset="0"/>
                <a:cs typeface="HGP創英角ｺﾞｼｯｸUB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 sz="1000">
                <a:solidFill>
                  <a:schemeClr val="tx1"/>
                </a:solidFill>
                <a:latin typeface="Tahoma" charset="0"/>
                <a:ea typeface="HGP創英角ｺﾞｼｯｸUB" charset="0"/>
                <a:cs typeface="HGP創英角ｺﾞｼｯｸUB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 sz="1000">
                <a:solidFill>
                  <a:schemeClr val="tx1"/>
                </a:solidFill>
                <a:latin typeface="Tahoma" charset="0"/>
                <a:ea typeface="HGP創英角ｺﾞｼｯｸUB" charset="0"/>
                <a:cs typeface="HGP創英角ｺﾞｼｯｸUB" charset="0"/>
              </a:defRPr>
            </a:lvl9pPr>
          </a:lstStyle>
          <a:p>
            <a:pPr algn="ctr">
              <a:defRPr/>
            </a:pPr>
            <a:endParaRPr lang="ja-JP" altLang="en-US" sz="1800" smtClean="0">
              <a:solidFill>
                <a:srgbClr val="FFFFFF"/>
              </a:solidFill>
              <a:latin typeface="Calibri" charset="0"/>
              <a:ea typeface="ＭＳ Ｐゴシック" charset="0"/>
              <a:cs typeface="ＭＳ Ｐゴシック" charset="0"/>
            </a:endParaRPr>
          </a:p>
        </p:txBody>
      </p:sp>
      <p:pic>
        <p:nvPicPr>
          <p:cNvPr id="9" name="図 11" descr="sn_rd455.gif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913" y="4911725"/>
            <a:ext cx="1244600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759284" y="2553580"/>
            <a:ext cx="784702" cy="492443"/>
          </a:xfrm>
        </p:spPr>
        <p:txBody>
          <a:bodyPr/>
          <a:lstStyle>
            <a:lvl1pPr algn="l">
              <a:defRPr sz="3200">
                <a:latin typeface="Tahoma" pitchFamily="34" charset="0"/>
                <a:cs typeface="Tahoma" pitchFamily="34" charset="0"/>
              </a:defRPr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4333153" y="4572014"/>
            <a:ext cx="477695" cy="276999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>
            <a:lvl1pPr marL="0" indent="0" algn="ctr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  <a:latin typeface="Tahoma" pitchFamily="34" charset="0"/>
                <a:cs typeface="Tahoma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 dirty="0"/>
          </a:p>
        </p:txBody>
      </p:sp>
      <p:sp>
        <p:nvSpPr>
          <p:cNvPr id="10" name="スライド番号プレースホルダ 5"/>
          <p:cNvSpPr>
            <a:spLocks noGrp="1"/>
          </p:cNvSpPr>
          <p:nvPr>
            <p:ph type="sldNum" sz="quarter" idx="10"/>
          </p:nvPr>
        </p:nvSpPr>
        <p:spPr>
          <a:xfrm>
            <a:off x="8878888" y="4991100"/>
            <a:ext cx="223837" cy="122238"/>
          </a:xfrm>
        </p:spPr>
        <p:txBody>
          <a:bodyPr wrap="none" lIns="0" tIns="0" rIns="0" bIns="0" anchor="ctr">
            <a:spAutoFit/>
          </a:bodyPr>
          <a:lstStyle>
            <a:lvl1pPr eaLnBrk="1" hangingPunct="1">
              <a:defRPr sz="800">
                <a:solidFill>
                  <a:srgbClr val="595959"/>
                </a:solidFill>
                <a:ea typeface="ＭＳ Ｐゴシック" pitchFamily="-109" charset="-128"/>
                <a:cs typeface="ＭＳ Ｐゴシック" pitchFamily="-109" charset="-128"/>
              </a:defRPr>
            </a:lvl1pPr>
          </a:lstStyle>
          <a:p>
            <a:pPr>
              <a:defRPr/>
            </a:pPr>
            <a:fld id="{0267CB89-2354-432E-A7F1-5BEA1EEFABD0}" type="slidenum">
              <a:rPr lang="ja-JP" altLang="en-US"/>
              <a:pPr>
                <a:defRPr/>
              </a:pPr>
              <a:t>‹#›</a:t>
            </a:fld>
            <a:endParaRPr lang="en-US" altLang="ja-JP">
              <a:cs typeface="Tahoma" pitchFamily="-109" charset="0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173163" y="250825"/>
            <a:ext cx="676275" cy="427038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57200" y="1200150"/>
            <a:ext cx="8229600" cy="339407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C41FCD-926B-457E-973C-5B58025EA94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>
  <p:cSld name="1_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グループ化 13"/>
          <p:cNvGrpSpPr>
            <a:grpSpLocks/>
          </p:cNvGrpSpPr>
          <p:nvPr/>
        </p:nvGrpSpPr>
        <p:grpSpPr bwMode="auto">
          <a:xfrm>
            <a:off x="1643063" y="2035175"/>
            <a:ext cx="7500937" cy="1081088"/>
            <a:chOff x="1643042" y="2035965"/>
            <a:chExt cx="7500958" cy="1080000"/>
          </a:xfrm>
        </p:grpSpPr>
        <p:sp>
          <p:nvSpPr>
            <p:cNvPr id="5" name="正方形/長方形 8"/>
            <p:cNvSpPr>
              <a:spLocks noChangeArrowheads="1"/>
            </p:cNvSpPr>
            <p:nvPr userDrawn="1"/>
          </p:nvSpPr>
          <p:spPr bwMode="auto">
            <a:xfrm>
              <a:off x="1643042" y="2035965"/>
              <a:ext cx="7500958" cy="1080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dist="20000" dir="5400000" rotWithShape="0">
                <a:srgbClr val="000000">
                  <a:alpha val="37999"/>
                </a:srgbClr>
              </a:outerShdw>
            </a:effectLst>
            <a:extLst/>
          </p:spPr>
          <p:txBody>
            <a:bodyPr anchor="ctr"/>
            <a:lstStyle/>
            <a:p>
              <a:pPr algn="ctr">
                <a:defRPr/>
              </a:pPr>
              <a:endParaRPr lang="ja-JP" altLang="en-US" sz="1800">
                <a:solidFill>
                  <a:srgbClr val="000000"/>
                </a:solidFill>
                <a:latin typeface="Calibri" charset="0"/>
                <a:ea typeface="ＭＳ Ｐゴシック" charset="0"/>
                <a:cs typeface="ＭＳ Ｐゴシック" charset="0"/>
              </a:endParaRPr>
            </a:p>
          </p:txBody>
        </p:sp>
        <p:pic>
          <p:nvPicPr>
            <p:cNvPr id="6" name="図 12" descr="ECR_POSテンプレート.jpg"/>
            <p:cNvPicPr>
              <a:picLocks noChangeAspect="1"/>
            </p:cNvPicPr>
            <p:nvPr userDrawn="1"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2232000" y="2035965"/>
              <a:ext cx="6912000" cy="1080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7" name="正方形/長方形 6"/>
          <p:cNvSpPr>
            <a:spLocks noChangeArrowheads="1"/>
          </p:cNvSpPr>
          <p:nvPr/>
        </p:nvSpPr>
        <p:spPr bwMode="auto">
          <a:xfrm>
            <a:off x="0" y="2035175"/>
            <a:ext cx="1643063" cy="1081088"/>
          </a:xfrm>
          <a:prstGeom prst="rect">
            <a:avLst/>
          </a:prstGeom>
          <a:gradFill rotWithShape="1">
            <a:gsLst>
              <a:gs pos="0">
                <a:srgbClr val="CB6C1D"/>
              </a:gs>
              <a:gs pos="80000">
                <a:srgbClr val="FF8F2A"/>
              </a:gs>
              <a:gs pos="100000">
                <a:srgbClr val="FF8F26"/>
              </a:gs>
            </a:gsLst>
            <a:lin ang="16200000"/>
          </a:gradFill>
          <a:ln w="9525">
            <a:solidFill>
              <a:srgbClr val="F69240"/>
            </a:solidFill>
            <a:miter lim="800000"/>
            <a:headEnd/>
            <a:tailEnd/>
          </a:ln>
          <a:effectLst>
            <a:outerShdw blurRad="63500" dist="23000" dir="5400000" rotWithShape="0">
              <a:srgbClr val="000000">
                <a:alpha val="34999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endParaRPr lang="ja-JP" altLang="en-US" sz="1800">
              <a:solidFill>
                <a:srgbClr val="FFFFFF"/>
              </a:solidFill>
              <a:latin typeface="Calibri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8" name="右矢印 10"/>
          <p:cNvSpPr/>
          <p:nvPr/>
        </p:nvSpPr>
        <p:spPr>
          <a:xfrm>
            <a:off x="785786" y="2397370"/>
            <a:ext cx="714380" cy="357190"/>
          </a:xfrm>
          <a:prstGeom prst="rightArrow">
            <a:avLst>
              <a:gd name="adj1" fmla="val 50000"/>
              <a:gd name="adj2" fmla="val 70712"/>
            </a:avLst>
          </a:prstGeom>
          <a:solidFill>
            <a:schemeClr val="bg1"/>
          </a:solidFill>
          <a:ln>
            <a:noFill/>
          </a:ln>
          <a:effectLst>
            <a:innerShdw blurRad="63500" dist="50800" dir="135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algn="l">
              <a:defRPr kumimoji="1" sz="1000">
                <a:solidFill>
                  <a:schemeClr val="tx1"/>
                </a:solidFill>
                <a:latin typeface="Tahoma" charset="0"/>
                <a:ea typeface="HGP創英角ｺﾞｼｯｸUB" charset="0"/>
                <a:cs typeface="HGP創英角ｺﾞｼｯｸUB" charset="0"/>
              </a:defRPr>
            </a:lvl1pPr>
            <a:lvl2pPr marL="742950" indent="-285750" algn="l">
              <a:defRPr kumimoji="1" sz="1000">
                <a:solidFill>
                  <a:schemeClr val="tx1"/>
                </a:solidFill>
                <a:latin typeface="Tahoma" charset="0"/>
                <a:ea typeface="HGP創英角ｺﾞｼｯｸUB" charset="0"/>
                <a:cs typeface="HGP創英角ｺﾞｼｯｸUB" charset="0"/>
              </a:defRPr>
            </a:lvl2pPr>
            <a:lvl3pPr marL="1143000" indent="-228600" algn="l">
              <a:defRPr kumimoji="1" sz="1000">
                <a:solidFill>
                  <a:schemeClr val="tx1"/>
                </a:solidFill>
                <a:latin typeface="Tahoma" charset="0"/>
                <a:ea typeface="HGP創英角ｺﾞｼｯｸUB" charset="0"/>
                <a:cs typeface="HGP創英角ｺﾞｼｯｸUB" charset="0"/>
              </a:defRPr>
            </a:lvl3pPr>
            <a:lvl4pPr marL="1600200" indent="-228600" algn="l">
              <a:defRPr kumimoji="1" sz="1000">
                <a:solidFill>
                  <a:schemeClr val="tx1"/>
                </a:solidFill>
                <a:latin typeface="Tahoma" charset="0"/>
                <a:ea typeface="HGP創英角ｺﾞｼｯｸUB" charset="0"/>
                <a:cs typeface="HGP創英角ｺﾞｼｯｸUB" charset="0"/>
              </a:defRPr>
            </a:lvl4pPr>
            <a:lvl5pPr marL="2057400" indent="-228600" algn="l">
              <a:defRPr kumimoji="1" sz="1000">
                <a:solidFill>
                  <a:schemeClr val="tx1"/>
                </a:solidFill>
                <a:latin typeface="Tahoma" charset="0"/>
                <a:ea typeface="HGP創英角ｺﾞｼｯｸUB" charset="0"/>
                <a:cs typeface="HGP創英角ｺﾞｼｯｸUB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 sz="1000">
                <a:solidFill>
                  <a:schemeClr val="tx1"/>
                </a:solidFill>
                <a:latin typeface="Tahoma" charset="0"/>
                <a:ea typeface="HGP創英角ｺﾞｼｯｸUB" charset="0"/>
                <a:cs typeface="HGP創英角ｺﾞｼｯｸUB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 sz="1000">
                <a:solidFill>
                  <a:schemeClr val="tx1"/>
                </a:solidFill>
                <a:latin typeface="Tahoma" charset="0"/>
                <a:ea typeface="HGP創英角ｺﾞｼｯｸUB" charset="0"/>
                <a:cs typeface="HGP創英角ｺﾞｼｯｸUB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 sz="1000">
                <a:solidFill>
                  <a:schemeClr val="tx1"/>
                </a:solidFill>
                <a:latin typeface="Tahoma" charset="0"/>
                <a:ea typeface="HGP創英角ｺﾞｼｯｸUB" charset="0"/>
                <a:cs typeface="HGP創英角ｺﾞｼｯｸUB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 sz="1000">
                <a:solidFill>
                  <a:schemeClr val="tx1"/>
                </a:solidFill>
                <a:latin typeface="Tahoma" charset="0"/>
                <a:ea typeface="HGP創英角ｺﾞｼｯｸUB" charset="0"/>
                <a:cs typeface="HGP創英角ｺﾞｼｯｸUB" charset="0"/>
              </a:defRPr>
            </a:lvl9pPr>
          </a:lstStyle>
          <a:p>
            <a:pPr algn="ctr">
              <a:defRPr/>
            </a:pPr>
            <a:endParaRPr lang="ja-JP" altLang="en-US" sz="1800" smtClean="0">
              <a:solidFill>
                <a:srgbClr val="FFFFFF"/>
              </a:solidFill>
              <a:latin typeface="Calibri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759284" y="2553580"/>
            <a:ext cx="784702" cy="492443"/>
          </a:xfrm>
        </p:spPr>
        <p:txBody>
          <a:bodyPr/>
          <a:lstStyle>
            <a:lvl1pPr algn="l">
              <a:defRPr sz="3200">
                <a:latin typeface="Tahoma" pitchFamily="34" charset="0"/>
                <a:cs typeface="Tahoma" pitchFamily="34" charset="0"/>
              </a:defRPr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4333153" y="4572014"/>
            <a:ext cx="477695" cy="276999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>
            <a:lvl1pPr marL="0" indent="0" algn="ctr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  <a:latin typeface="Tahoma" pitchFamily="34" charset="0"/>
                <a:cs typeface="Tahoma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dirty="0" smtClean="0"/>
              <a:t>マスタ サブタイトルの書式設定</a:t>
            </a:r>
            <a:endParaRPr lang="ja-JP" altLang="en-US" dirty="0"/>
          </a:p>
        </p:txBody>
      </p:sp>
      <p:sp>
        <p:nvSpPr>
          <p:cNvPr id="10" name="スライド番号プレースホルダ 5"/>
          <p:cNvSpPr>
            <a:spLocks noGrp="1"/>
          </p:cNvSpPr>
          <p:nvPr>
            <p:ph type="sldNum" sz="quarter" idx="10"/>
          </p:nvPr>
        </p:nvSpPr>
        <p:spPr>
          <a:xfrm>
            <a:off x="8878888" y="4991100"/>
            <a:ext cx="223837" cy="122238"/>
          </a:xfrm>
        </p:spPr>
        <p:txBody>
          <a:bodyPr wrap="none" lIns="0" tIns="0" rIns="0" bIns="0" anchor="ctr">
            <a:spAutoFit/>
          </a:bodyPr>
          <a:lstStyle>
            <a:lvl1pPr eaLnBrk="1" hangingPunct="1">
              <a:defRPr sz="800">
                <a:solidFill>
                  <a:srgbClr val="595959"/>
                </a:solidFill>
                <a:ea typeface="ＭＳ Ｐゴシック" pitchFamily="-109" charset="-128"/>
                <a:cs typeface="ＭＳ Ｐゴシック" pitchFamily="-109" charset="-128"/>
              </a:defRPr>
            </a:lvl1pPr>
          </a:lstStyle>
          <a:p>
            <a:pPr>
              <a:defRPr/>
            </a:pPr>
            <a:fld id="{1DBB3A6F-2FA4-4ABB-B22C-A37052C326A9}" type="slidenum">
              <a:rPr lang="ja-JP" altLang="en-US"/>
              <a:pPr>
                <a:defRPr/>
              </a:pPr>
              <a:t>‹#›</a:t>
            </a:fld>
            <a:endParaRPr lang="en-US" altLang="ja-JP">
              <a:cs typeface="Tahoma" pitchFamily="-109" charset="0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714480" y="2339266"/>
            <a:ext cx="784702" cy="492443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 dirty="0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DC2D59-19F0-4F6D-97E8-EF02E788D91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>
  <p:cSld name="1_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グループ化 13"/>
          <p:cNvGrpSpPr>
            <a:grpSpLocks/>
          </p:cNvGrpSpPr>
          <p:nvPr/>
        </p:nvGrpSpPr>
        <p:grpSpPr bwMode="auto">
          <a:xfrm>
            <a:off x="1643063" y="2035175"/>
            <a:ext cx="7500937" cy="1081088"/>
            <a:chOff x="1643042" y="2035965"/>
            <a:chExt cx="7500958" cy="1080000"/>
          </a:xfrm>
        </p:grpSpPr>
        <p:sp>
          <p:nvSpPr>
            <p:cNvPr id="5" name="正方形/長方形 8"/>
            <p:cNvSpPr>
              <a:spLocks noChangeArrowheads="1"/>
            </p:cNvSpPr>
            <p:nvPr userDrawn="1"/>
          </p:nvSpPr>
          <p:spPr bwMode="auto">
            <a:xfrm>
              <a:off x="1643042" y="2035965"/>
              <a:ext cx="7500958" cy="1080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dist="20000" dir="5400000" rotWithShape="0">
                <a:srgbClr val="000000">
                  <a:alpha val="37999"/>
                </a:srgbClr>
              </a:outerShdw>
            </a:effectLst>
            <a:extLst/>
          </p:spPr>
          <p:txBody>
            <a:bodyPr anchor="ctr"/>
            <a:lstStyle/>
            <a:p>
              <a:pPr algn="ctr">
                <a:defRPr/>
              </a:pPr>
              <a:endParaRPr lang="ja-JP" altLang="en-US" sz="1800">
                <a:solidFill>
                  <a:srgbClr val="000000"/>
                </a:solidFill>
                <a:latin typeface="Calibri" charset="0"/>
                <a:ea typeface="ＭＳ Ｐゴシック" charset="0"/>
                <a:cs typeface="ＭＳ Ｐゴシック" charset="0"/>
              </a:endParaRPr>
            </a:p>
          </p:txBody>
        </p:sp>
        <p:pic>
          <p:nvPicPr>
            <p:cNvPr id="6" name="図 12" descr="ECR_POSテンプレート.jpg"/>
            <p:cNvPicPr>
              <a:picLocks noChangeAspect="1"/>
            </p:cNvPicPr>
            <p:nvPr userDrawn="1"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2232000" y="2035965"/>
              <a:ext cx="6912000" cy="1080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7" name="正方形/長方形 6"/>
          <p:cNvSpPr>
            <a:spLocks noChangeArrowheads="1"/>
          </p:cNvSpPr>
          <p:nvPr/>
        </p:nvSpPr>
        <p:spPr bwMode="auto">
          <a:xfrm>
            <a:off x="0" y="2035175"/>
            <a:ext cx="1643063" cy="1081088"/>
          </a:xfrm>
          <a:prstGeom prst="rect">
            <a:avLst/>
          </a:prstGeom>
          <a:gradFill rotWithShape="1">
            <a:gsLst>
              <a:gs pos="0">
                <a:srgbClr val="CB6C1D"/>
              </a:gs>
              <a:gs pos="80000">
                <a:srgbClr val="FF8F2A"/>
              </a:gs>
              <a:gs pos="100000">
                <a:srgbClr val="FF8F26"/>
              </a:gs>
            </a:gsLst>
            <a:lin ang="16200000"/>
          </a:gradFill>
          <a:ln w="9525">
            <a:solidFill>
              <a:srgbClr val="F69240"/>
            </a:solidFill>
            <a:miter lim="800000"/>
            <a:headEnd/>
            <a:tailEnd/>
          </a:ln>
          <a:effectLst>
            <a:outerShdw blurRad="63500" dist="23000" dir="5400000" rotWithShape="0">
              <a:srgbClr val="000000">
                <a:alpha val="34999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endParaRPr lang="ja-JP" altLang="en-US" sz="1800">
              <a:solidFill>
                <a:srgbClr val="FFFFFF"/>
              </a:solidFill>
              <a:latin typeface="Calibri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8" name="右矢印 10"/>
          <p:cNvSpPr/>
          <p:nvPr/>
        </p:nvSpPr>
        <p:spPr>
          <a:xfrm>
            <a:off x="785786" y="2397370"/>
            <a:ext cx="714380" cy="357190"/>
          </a:xfrm>
          <a:prstGeom prst="rightArrow">
            <a:avLst>
              <a:gd name="adj1" fmla="val 50000"/>
              <a:gd name="adj2" fmla="val 70712"/>
            </a:avLst>
          </a:prstGeom>
          <a:solidFill>
            <a:schemeClr val="bg1"/>
          </a:solidFill>
          <a:ln>
            <a:noFill/>
          </a:ln>
          <a:effectLst>
            <a:innerShdw blurRad="63500" dist="50800" dir="135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algn="l">
              <a:defRPr kumimoji="1" sz="1000">
                <a:solidFill>
                  <a:schemeClr val="tx1"/>
                </a:solidFill>
                <a:latin typeface="Tahoma" charset="0"/>
                <a:ea typeface="HGP創英角ｺﾞｼｯｸUB" charset="0"/>
                <a:cs typeface="HGP創英角ｺﾞｼｯｸUB" charset="0"/>
              </a:defRPr>
            </a:lvl1pPr>
            <a:lvl2pPr marL="742950" indent="-285750" algn="l">
              <a:defRPr kumimoji="1" sz="1000">
                <a:solidFill>
                  <a:schemeClr val="tx1"/>
                </a:solidFill>
                <a:latin typeface="Tahoma" charset="0"/>
                <a:ea typeface="HGP創英角ｺﾞｼｯｸUB" charset="0"/>
                <a:cs typeface="HGP創英角ｺﾞｼｯｸUB" charset="0"/>
              </a:defRPr>
            </a:lvl2pPr>
            <a:lvl3pPr marL="1143000" indent="-228600" algn="l">
              <a:defRPr kumimoji="1" sz="1000">
                <a:solidFill>
                  <a:schemeClr val="tx1"/>
                </a:solidFill>
                <a:latin typeface="Tahoma" charset="0"/>
                <a:ea typeface="HGP創英角ｺﾞｼｯｸUB" charset="0"/>
                <a:cs typeface="HGP創英角ｺﾞｼｯｸUB" charset="0"/>
              </a:defRPr>
            </a:lvl3pPr>
            <a:lvl4pPr marL="1600200" indent="-228600" algn="l">
              <a:defRPr kumimoji="1" sz="1000">
                <a:solidFill>
                  <a:schemeClr val="tx1"/>
                </a:solidFill>
                <a:latin typeface="Tahoma" charset="0"/>
                <a:ea typeface="HGP創英角ｺﾞｼｯｸUB" charset="0"/>
                <a:cs typeface="HGP創英角ｺﾞｼｯｸUB" charset="0"/>
              </a:defRPr>
            </a:lvl4pPr>
            <a:lvl5pPr marL="2057400" indent="-228600" algn="l">
              <a:defRPr kumimoji="1" sz="1000">
                <a:solidFill>
                  <a:schemeClr val="tx1"/>
                </a:solidFill>
                <a:latin typeface="Tahoma" charset="0"/>
                <a:ea typeface="HGP創英角ｺﾞｼｯｸUB" charset="0"/>
                <a:cs typeface="HGP創英角ｺﾞｼｯｸUB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 sz="1000">
                <a:solidFill>
                  <a:schemeClr val="tx1"/>
                </a:solidFill>
                <a:latin typeface="Tahoma" charset="0"/>
                <a:ea typeface="HGP創英角ｺﾞｼｯｸUB" charset="0"/>
                <a:cs typeface="HGP創英角ｺﾞｼｯｸUB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 sz="1000">
                <a:solidFill>
                  <a:schemeClr val="tx1"/>
                </a:solidFill>
                <a:latin typeface="Tahoma" charset="0"/>
                <a:ea typeface="HGP創英角ｺﾞｼｯｸUB" charset="0"/>
                <a:cs typeface="HGP創英角ｺﾞｼｯｸUB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 sz="1000">
                <a:solidFill>
                  <a:schemeClr val="tx1"/>
                </a:solidFill>
                <a:latin typeface="Tahoma" charset="0"/>
                <a:ea typeface="HGP創英角ｺﾞｼｯｸUB" charset="0"/>
                <a:cs typeface="HGP創英角ｺﾞｼｯｸUB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 sz="1000">
                <a:solidFill>
                  <a:schemeClr val="tx1"/>
                </a:solidFill>
                <a:latin typeface="Tahoma" charset="0"/>
                <a:ea typeface="HGP創英角ｺﾞｼｯｸUB" charset="0"/>
                <a:cs typeface="HGP創英角ｺﾞｼｯｸUB" charset="0"/>
              </a:defRPr>
            </a:lvl9pPr>
          </a:lstStyle>
          <a:p>
            <a:pPr algn="ctr">
              <a:defRPr/>
            </a:pPr>
            <a:endParaRPr lang="ja-JP" altLang="en-US" sz="1800" smtClean="0">
              <a:solidFill>
                <a:srgbClr val="FFFFFF"/>
              </a:solidFill>
              <a:latin typeface="Calibri" charset="0"/>
              <a:ea typeface="ＭＳ Ｐゴシック" charset="0"/>
              <a:cs typeface="ＭＳ Ｐゴシック" charset="0"/>
            </a:endParaRPr>
          </a:p>
        </p:txBody>
      </p:sp>
      <p:pic>
        <p:nvPicPr>
          <p:cNvPr id="9" name="図 11" descr="sn_rd455.gif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913" y="4911725"/>
            <a:ext cx="1244600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759284" y="2553580"/>
            <a:ext cx="784702" cy="492443"/>
          </a:xfrm>
        </p:spPr>
        <p:txBody>
          <a:bodyPr/>
          <a:lstStyle>
            <a:lvl1pPr algn="l">
              <a:defRPr sz="3200">
                <a:latin typeface="Tahoma" pitchFamily="34" charset="0"/>
                <a:cs typeface="Tahoma" pitchFamily="34" charset="0"/>
              </a:defRPr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4333153" y="4572014"/>
            <a:ext cx="477695" cy="276999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>
            <a:lvl1pPr marL="0" indent="0" algn="ctr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  <a:latin typeface="Tahoma" pitchFamily="34" charset="0"/>
                <a:cs typeface="Tahoma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 dirty="0"/>
          </a:p>
        </p:txBody>
      </p:sp>
      <p:sp>
        <p:nvSpPr>
          <p:cNvPr id="10" name="スライド番号プレースホルダ 5"/>
          <p:cNvSpPr>
            <a:spLocks noGrp="1"/>
          </p:cNvSpPr>
          <p:nvPr>
            <p:ph type="sldNum" sz="quarter" idx="10"/>
          </p:nvPr>
        </p:nvSpPr>
        <p:spPr>
          <a:xfrm>
            <a:off x="8878888" y="4991100"/>
            <a:ext cx="223837" cy="122238"/>
          </a:xfrm>
        </p:spPr>
        <p:txBody>
          <a:bodyPr wrap="none" lIns="0" tIns="0" rIns="0" bIns="0" anchor="ctr">
            <a:spAutoFit/>
          </a:bodyPr>
          <a:lstStyle>
            <a:lvl1pPr eaLnBrk="1" hangingPunct="1">
              <a:defRPr sz="800">
                <a:solidFill>
                  <a:srgbClr val="595959"/>
                </a:solidFill>
                <a:ea typeface="ＭＳ Ｐゴシック" pitchFamily="-109" charset="-128"/>
                <a:cs typeface="ＭＳ Ｐゴシック" pitchFamily="-109" charset="-128"/>
              </a:defRPr>
            </a:lvl1pPr>
          </a:lstStyle>
          <a:p>
            <a:pPr>
              <a:defRPr/>
            </a:pPr>
            <a:fld id="{93142D6C-B6B8-4A40-A02B-D7ED97245829}" type="slidenum">
              <a:rPr lang="ja-JP" altLang="en-US"/>
              <a:pPr>
                <a:defRPr/>
              </a:pPr>
              <a:t>‹#›</a:t>
            </a:fld>
            <a:endParaRPr lang="en-US" altLang="ja-JP">
              <a:cs typeface="Tahoma" pitchFamily="-109" charset="0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>
  <p:cSld name="タイトルと 4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9"/>
          <p:cNvSpPr>
            <a:spLocks noChangeArrowheads="1"/>
          </p:cNvSpPr>
          <p:nvPr/>
        </p:nvSpPr>
        <p:spPr bwMode="auto">
          <a:xfrm>
            <a:off x="1071563" y="0"/>
            <a:ext cx="8064500" cy="720725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63500" dist="20000" dir="5400000" rotWithShape="0">
              <a:srgbClr val="000000">
                <a:alpha val="37999"/>
              </a:srgbClr>
            </a:outerShdw>
          </a:effectLst>
          <a:extLst/>
        </p:spPr>
        <p:txBody>
          <a:bodyPr anchor="ctr"/>
          <a:lstStyle/>
          <a:p>
            <a:pPr algn="ctr">
              <a:defRPr/>
            </a:pPr>
            <a:endParaRPr lang="ja-JP" altLang="en-US" sz="1800">
              <a:solidFill>
                <a:srgbClr val="000000"/>
              </a:solidFill>
              <a:latin typeface="Rockwell" charset="0"/>
              <a:ea typeface="HG明朝B" charset="0"/>
            </a:endParaRPr>
          </a:p>
        </p:txBody>
      </p:sp>
      <p:pic>
        <p:nvPicPr>
          <p:cNvPr id="8" name="図 14" descr="ECR_POSテンプレート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27550" y="0"/>
            <a:ext cx="4608513" cy="72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正方形/長方形 7"/>
          <p:cNvSpPr>
            <a:spLocks noChangeArrowheads="1"/>
          </p:cNvSpPr>
          <p:nvPr/>
        </p:nvSpPr>
        <p:spPr bwMode="auto">
          <a:xfrm>
            <a:off x="0" y="0"/>
            <a:ext cx="1071563" cy="720725"/>
          </a:xfrm>
          <a:prstGeom prst="rect">
            <a:avLst/>
          </a:prstGeom>
          <a:gradFill rotWithShape="1">
            <a:gsLst>
              <a:gs pos="0">
                <a:srgbClr val="CB6C1D"/>
              </a:gs>
              <a:gs pos="80000">
                <a:srgbClr val="FF8F2A"/>
              </a:gs>
              <a:gs pos="100000">
                <a:srgbClr val="FF8F26"/>
              </a:gs>
            </a:gsLst>
            <a:lin ang="16200000"/>
          </a:gradFill>
          <a:ln w="9525">
            <a:solidFill>
              <a:srgbClr val="F69240"/>
            </a:solidFill>
            <a:miter lim="800000"/>
            <a:headEnd/>
            <a:tailEnd/>
          </a:ln>
          <a:effectLst>
            <a:outerShdw blurRad="63500" dist="23000" dir="5400000" rotWithShape="0">
              <a:srgbClr val="000000">
                <a:alpha val="34999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endParaRPr lang="ja-JP" altLang="en-US" sz="1800">
              <a:solidFill>
                <a:srgbClr val="FFFFFF"/>
              </a:solidFill>
              <a:latin typeface="Rockwell" charset="0"/>
              <a:ea typeface="HG明朝B" charset="0"/>
            </a:endParaRPr>
          </a:p>
        </p:txBody>
      </p:sp>
      <p:sp>
        <p:nvSpPr>
          <p:cNvPr id="10" name="右矢印 11"/>
          <p:cNvSpPr/>
          <p:nvPr/>
        </p:nvSpPr>
        <p:spPr>
          <a:xfrm>
            <a:off x="512464" y="241313"/>
            <a:ext cx="465895" cy="238127"/>
          </a:xfrm>
          <a:prstGeom prst="rightArrow">
            <a:avLst>
              <a:gd name="adj1" fmla="val 50000"/>
              <a:gd name="adj2" fmla="val 70712"/>
            </a:avLst>
          </a:prstGeom>
          <a:solidFill>
            <a:schemeClr val="bg1"/>
          </a:solidFill>
          <a:ln>
            <a:noFill/>
          </a:ln>
          <a:effectLst>
            <a:innerShdw blurRad="63500" dist="50800" dir="135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algn="l">
              <a:defRPr kumimoji="1" sz="1000">
                <a:solidFill>
                  <a:schemeClr val="tx1"/>
                </a:solidFill>
                <a:latin typeface="Tahoma" charset="0"/>
                <a:ea typeface="HGP創英角ｺﾞｼｯｸUB" charset="0"/>
                <a:cs typeface="HGP創英角ｺﾞｼｯｸUB" charset="0"/>
              </a:defRPr>
            </a:lvl1pPr>
            <a:lvl2pPr marL="742950" indent="-285750" algn="l">
              <a:defRPr kumimoji="1" sz="1000">
                <a:solidFill>
                  <a:schemeClr val="tx1"/>
                </a:solidFill>
                <a:latin typeface="Tahoma" charset="0"/>
                <a:ea typeface="HGP創英角ｺﾞｼｯｸUB" charset="0"/>
                <a:cs typeface="HGP創英角ｺﾞｼｯｸUB" charset="0"/>
              </a:defRPr>
            </a:lvl2pPr>
            <a:lvl3pPr marL="1143000" indent="-228600" algn="l">
              <a:defRPr kumimoji="1" sz="1000">
                <a:solidFill>
                  <a:schemeClr val="tx1"/>
                </a:solidFill>
                <a:latin typeface="Tahoma" charset="0"/>
                <a:ea typeface="HGP創英角ｺﾞｼｯｸUB" charset="0"/>
                <a:cs typeface="HGP創英角ｺﾞｼｯｸUB" charset="0"/>
              </a:defRPr>
            </a:lvl3pPr>
            <a:lvl4pPr marL="1600200" indent="-228600" algn="l">
              <a:defRPr kumimoji="1" sz="1000">
                <a:solidFill>
                  <a:schemeClr val="tx1"/>
                </a:solidFill>
                <a:latin typeface="Tahoma" charset="0"/>
                <a:ea typeface="HGP創英角ｺﾞｼｯｸUB" charset="0"/>
                <a:cs typeface="HGP創英角ｺﾞｼｯｸUB" charset="0"/>
              </a:defRPr>
            </a:lvl4pPr>
            <a:lvl5pPr marL="2057400" indent="-228600" algn="l">
              <a:defRPr kumimoji="1" sz="1000">
                <a:solidFill>
                  <a:schemeClr val="tx1"/>
                </a:solidFill>
                <a:latin typeface="Tahoma" charset="0"/>
                <a:ea typeface="HGP創英角ｺﾞｼｯｸUB" charset="0"/>
                <a:cs typeface="HGP創英角ｺﾞｼｯｸUB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 sz="1000">
                <a:solidFill>
                  <a:schemeClr val="tx1"/>
                </a:solidFill>
                <a:latin typeface="Tahoma" charset="0"/>
                <a:ea typeface="HGP創英角ｺﾞｼｯｸUB" charset="0"/>
                <a:cs typeface="HGP創英角ｺﾞｼｯｸUB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 sz="1000">
                <a:solidFill>
                  <a:schemeClr val="tx1"/>
                </a:solidFill>
                <a:latin typeface="Tahoma" charset="0"/>
                <a:ea typeface="HGP創英角ｺﾞｼｯｸUB" charset="0"/>
                <a:cs typeface="HGP創英角ｺﾞｼｯｸUB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 sz="1000">
                <a:solidFill>
                  <a:schemeClr val="tx1"/>
                </a:solidFill>
                <a:latin typeface="Tahoma" charset="0"/>
                <a:ea typeface="HGP創英角ｺﾞｼｯｸUB" charset="0"/>
                <a:cs typeface="HGP創英角ｺﾞｼｯｸUB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 sz="1000">
                <a:solidFill>
                  <a:schemeClr val="tx1"/>
                </a:solidFill>
                <a:latin typeface="Tahoma" charset="0"/>
                <a:ea typeface="HGP創英角ｺﾞｼｯｸUB" charset="0"/>
                <a:cs typeface="HGP創英角ｺﾞｼｯｸUB" charset="0"/>
              </a:defRPr>
            </a:lvl9pPr>
          </a:lstStyle>
          <a:p>
            <a:pPr algn="ctr">
              <a:defRPr/>
            </a:pPr>
            <a:endParaRPr lang="ja-JP" altLang="en-US" sz="1800" smtClean="0">
              <a:solidFill>
                <a:srgbClr val="FFFFFF"/>
              </a:solidFill>
              <a:latin typeface="Rockwell" charset="0"/>
              <a:ea typeface="HG明朝B" charset="0"/>
              <a:cs typeface="HG明朝B" charset="0"/>
            </a:endParaRPr>
          </a:p>
        </p:txBody>
      </p:sp>
      <p:pic>
        <p:nvPicPr>
          <p:cNvPr id="11" name="図 13" descr="sn_rd455.gif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4450" y="4989513"/>
            <a:ext cx="871538" cy="12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タイトル 1"/>
          <p:cNvSpPr>
            <a:spLocks noGrp="1"/>
          </p:cNvSpPr>
          <p:nvPr>
            <p:ph type="title" sz="quarter"/>
          </p:nvPr>
        </p:nvSpPr>
        <p:spPr>
          <a:xfrm>
            <a:off x="1173163" y="250825"/>
            <a:ext cx="676275" cy="427038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quarter" idx="1"/>
          </p:nvPr>
        </p:nvSpPr>
        <p:spPr>
          <a:xfrm>
            <a:off x="457200" y="1200150"/>
            <a:ext cx="4038600" cy="16208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quarter" idx="2"/>
          </p:nvPr>
        </p:nvSpPr>
        <p:spPr>
          <a:xfrm>
            <a:off x="4648200" y="1200150"/>
            <a:ext cx="4038600" cy="16208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コンテンツ プレースホルダ 4"/>
          <p:cNvSpPr>
            <a:spLocks noGrp="1"/>
          </p:cNvSpPr>
          <p:nvPr>
            <p:ph sz="quarter" idx="3"/>
          </p:nvPr>
        </p:nvSpPr>
        <p:spPr>
          <a:xfrm>
            <a:off x="457200" y="2973388"/>
            <a:ext cx="4038600" cy="1620837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altLang="ja-JP" dirty="0" smtClean="0"/>
              <a:t>Click to edit Master text styles</a:t>
            </a:r>
          </a:p>
          <a:p>
            <a:pPr lvl="1"/>
            <a:r>
              <a:rPr lang="en-US" altLang="ja-JP" dirty="0" smtClean="0"/>
              <a:t>Second level</a:t>
            </a:r>
          </a:p>
          <a:p>
            <a:pPr lvl="2"/>
            <a:r>
              <a:rPr lang="en-US" altLang="ja-JP" dirty="0" smtClean="0"/>
              <a:t>Third level</a:t>
            </a:r>
          </a:p>
          <a:p>
            <a:pPr lvl="3"/>
            <a:r>
              <a:rPr lang="en-US" altLang="ja-JP" dirty="0" smtClean="0"/>
              <a:t>Fourth level</a:t>
            </a:r>
          </a:p>
          <a:p>
            <a:pPr lvl="4"/>
            <a:r>
              <a:rPr lang="en-US" altLang="ja-JP" dirty="0" smtClean="0"/>
              <a:t>Fifth level</a:t>
            </a:r>
            <a:endParaRPr lang="ja-JP" altLang="en-US" dirty="0"/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8200" y="2973388"/>
            <a:ext cx="4038600" cy="1620837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12" name="スライド番号プレースホルダ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330FB9-FA25-4595-904D-84D8A0AB717D}" type="slidenum">
              <a:rPr lang="ja-JP" altLang="en-US"/>
              <a:pPr>
                <a:defRPr/>
              </a:pPr>
              <a:t>‹#›</a:t>
            </a:fld>
            <a:endParaRPr lang="en-US" altLang="ja-JP">
              <a:cs typeface="Tahoma" pitchFamily="-109" charset="0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9"/>
          <p:cNvSpPr>
            <a:spLocks noChangeArrowheads="1"/>
          </p:cNvSpPr>
          <p:nvPr/>
        </p:nvSpPr>
        <p:spPr bwMode="auto">
          <a:xfrm>
            <a:off x="1071563" y="0"/>
            <a:ext cx="8064500" cy="720725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63500" dist="20000" dir="5400000" rotWithShape="0">
              <a:srgbClr val="000000">
                <a:alpha val="37999"/>
              </a:srgbClr>
            </a:outerShdw>
          </a:effectLst>
          <a:extLst/>
        </p:spPr>
        <p:txBody>
          <a:bodyPr anchor="ctr"/>
          <a:lstStyle/>
          <a:p>
            <a:pPr algn="ctr">
              <a:defRPr/>
            </a:pPr>
            <a:endParaRPr lang="ja-JP" altLang="en-US" sz="1800">
              <a:solidFill>
                <a:srgbClr val="000000"/>
              </a:solidFill>
              <a:latin typeface="Rockwell" charset="0"/>
              <a:ea typeface="HG明朝B" charset="0"/>
            </a:endParaRPr>
          </a:p>
        </p:txBody>
      </p:sp>
      <p:pic>
        <p:nvPicPr>
          <p:cNvPr id="6" name="図 14" descr="ECR_POSテンプレート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27550" y="0"/>
            <a:ext cx="4608513" cy="72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正方形/長方形 7"/>
          <p:cNvSpPr>
            <a:spLocks noChangeArrowheads="1"/>
          </p:cNvSpPr>
          <p:nvPr/>
        </p:nvSpPr>
        <p:spPr bwMode="auto">
          <a:xfrm>
            <a:off x="0" y="0"/>
            <a:ext cx="1071563" cy="720725"/>
          </a:xfrm>
          <a:prstGeom prst="rect">
            <a:avLst/>
          </a:prstGeom>
          <a:gradFill rotWithShape="1">
            <a:gsLst>
              <a:gs pos="0">
                <a:srgbClr val="CB6C1D"/>
              </a:gs>
              <a:gs pos="80000">
                <a:srgbClr val="FF8F2A"/>
              </a:gs>
              <a:gs pos="100000">
                <a:srgbClr val="FF8F26"/>
              </a:gs>
            </a:gsLst>
            <a:lin ang="16200000"/>
          </a:gradFill>
          <a:ln w="9525">
            <a:solidFill>
              <a:srgbClr val="F69240"/>
            </a:solidFill>
            <a:miter lim="800000"/>
            <a:headEnd/>
            <a:tailEnd/>
          </a:ln>
          <a:effectLst>
            <a:outerShdw blurRad="63500" dist="23000" dir="5400000" rotWithShape="0">
              <a:srgbClr val="000000">
                <a:alpha val="34999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endParaRPr lang="ja-JP" altLang="en-US" sz="1800">
              <a:solidFill>
                <a:srgbClr val="FFFFFF"/>
              </a:solidFill>
              <a:latin typeface="Rockwell" charset="0"/>
              <a:ea typeface="HG明朝B" charset="0"/>
            </a:endParaRPr>
          </a:p>
        </p:txBody>
      </p:sp>
      <p:sp>
        <p:nvSpPr>
          <p:cNvPr id="8" name="右矢印 11"/>
          <p:cNvSpPr/>
          <p:nvPr/>
        </p:nvSpPr>
        <p:spPr>
          <a:xfrm>
            <a:off x="512464" y="241313"/>
            <a:ext cx="465895" cy="238127"/>
          </a:xfrm>
          <a:prstGeom prst="rightArrow">
            <a:avLst>
              <a:gd name="adj1" fmla="val 50000"/>
              <a:gd name="adj2" fmla="val 70712"/>
            </a:avLst>
          </a:prstGeom>
          <a:solidFill>
            <a:schemeClr val="bg1"/>
          </a:solidFill>
          <a:ln>
            <a:noFill/>
          </a:ln>
          <a:effectLst>
            <a:innerShdw blurRad="63500" dist="50800" dir="135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algn="l">
              <a:defRPr kumimoji="1" sz="1000">
                <a:solidFill>
                  <a:schemeClr val="tx1"/>
                </a:solidFill>
                <a:latin typeface="Tahoma" charset="0"/>
                <a:ea typeface="HGP創英角ｺﾞｼｯｸUB" charset="0"/>
                <a:cs typeface="HGP創英角ｺﾞｼｯｸUB" charset="0"/>
              </a:defRPr>
            </a:lvl1pPr>
            <a:lvl2pPr marL="742950" indent="-285750" algn="l">
              <a:defRPr kumimoji="1" sz="1000">
                <a:solidFill>
                  <a:schemeClr val="tx1"/>
                </a:solidFill>
                <a:latin typeface="Tahoma" charset="0"/>
                <a:ea typeface="HGP創英角ｺﾞｼｯｸUB" charset="0"/>
                <a:cs typeface="HGP創英角ｺﾞｼｯｸUB" charset="0"/>
              </a:defRPr>
            </a:lvl2pPr>
            <a:lvl3pPr marL="1143000" indent="-228600" algn="l">
              <a:defRPr kumimoji="1" sz="1000">
                <a:solidFill>
                  <a:schemeClr val="tx1"/>
                </a:solidFill>
                <a:latin typeface="Tahoma" charset="0"/>
                <a:ea typeface="HGP創英角ｺﾞｼｯｸUB" charset="0"/>
                <a:cs typeface="HGP創英角ｺﾞｼｯｸUB" charset="0"/>
              </a:defRPr>
            </a:lvl3pPr>
            <a:lvl4pPr marL="1600200" indent="-228600" algn="l">
              <a:defRPr kumimoji="1" sz="1000">
                <a:solidFill>
                  <a:schemeClr val="tx1"/>
                </a:solidFill>
                <a:latin typeface="Tahoma" charset="0"/>
                <a:ea typeface="HGP創英角ｺﾞｼｯｸUB" charset="0"/>
                <a:cs typeface="HGP創英角ｺﾞｼｯｸUB" charset="0"/>
              </a:defRPr>
            </a:lvl4pPr>
            <a:lvl5pPr marL="2057400" indent="-228600" algn="l">
              <a:defRPr kumimoji="1" sz="1000">
                <a:solidFill>
                  <a:schemeClr val="tx1"/>
                </a:solidFill>
                <a:latin typeface="Tahoma" charset="0"/>
                <a:ea typeface="HGP創英角ｺﾞｼｯｸUB" charset="0"/>
                <a:cs typeface="HGP創英角ｺﾞｼｯｸUB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 sz="1000">
                <a:solidFill>
                  <a:schemeClr val="tx1"/>
                </a:solidFill>
                <a:latin typeface="Tahoma" charset="0"/>
                <a:ea typeface="HGP創英角ｺﾞｼｯｸUB" charset="0"/>
                <a:cs typeface="HGP創英角ｺﾞｼｯｸUB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 sz="1000">
                <a:solidFill>
                  <a:schemeClr val="tx1"/>
                </a:solidFill>
                <a:latin typeface="Tahoma" charset="0"/>
                <a:ea typeface="HGP創英角ｺﾞｼｯｸUB" charset="0"/>
                <a:cs typeface="HGP創英角ｺﾞｼｯｸUB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 sz="1000">
                <a:solidFill>
                  <a:schemeClr val="tx1"/>
                </a:solidFill>
                <a:latin typeface="Tahoma" charset="0"/>
                <a:ea typeface="HGP創英角ｺﾞｼｯｸUB" charset="0"/>
                <a:cs typeface="HGP創英角ｺﾞｼｯｸUB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 sz="1000">
                <a:solidFill>
                  <a:schemeClr val="tx1"/>
                </a:solidFill>
                <a:latin typeface="Tahoma" charset="0"/>
                <a:ea typeface="HGP創英角ｺﾞｼｯｸUB" charset="0"/>
                <a:cs typeface="HGP創英角ｺﾞｼｯｸUB" charset="0"/>
              </a:defRPr>
            </a:lvl9pPr>
          </a:lstStyle>
          <a:p>
            <a:pPr algn="ctr">
              <a:defRPr/>
            </a:pPr>
            <a:endParaRPr lang="ja-JP" altLang="en-US" sz="1800" smtClean="0">
              <a:solidFill>
                <a:srgbClr val="FFFFFF"/>
              </a:solidFill>
              <a:latin typeface="Rockwell" charset="0"/>
              <a:ea typeface="HG明朝B" charset="0"/>
              <a:cs typeface="HG明朝B" charset="0"/>
            </a:endParaRPr>
          </a:p>
        </p:txBody>
      </p:sp>
      <p:pic>
        <p:nvPicPr>
          <p:cNvPr id="9" name="図 13" descr="sn_rd455.gif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4450" y="4989513"/>
            <a:ext cx="871538" cy="12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173163" y="250825"/>
            <a:ext cx="676275" cy="427038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200150"/>
            <a:ext cx="4038600" cy="3394075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200150"/>
            <a:ext cx="4038600" cy="3394075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10" name="スライド番号プレースホルダ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7B9941-7DB6-4D94-BE65-924E34D7470C}" type="slidenum">
              <a:rPr lang="ja-JP" altLang="en-US"/>
              <a:pPr>
                <a:defRPr/>
              </a:pPr>
              <a:t>‹#›</a:t>
            </a:fld>
            <a:endParaRPr lang="en-US" altLang="ja-JP">
              <a:cs typeface="Tahoma" pitchFamily="-109" charset="0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タイトルと 4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9"/>
          <p:cNvSpPr>
            <a:spLocks noChangeArrowheads="1"/>
          </p:cNvSpPr>
          <p:nvPr/>
        </p:nvSpPr>
        <p:spPr bwMode="auto">
          <a:xfrm>
            <a:off x="1071563" y="0"/>
            <a:ext cx="8064500" cy="720725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63500" dist="20000" dir="5400000" rotWithShape="0">
              <a:srgbClr val="000000">
                <a:alpha val="37999"/>
              </a:srgbClr>
            </a:outerShdw>
          </a:effectLst>
          <a:extLst/>
        </p:spPr>
        <p:txBody>
          <a:bodyPr anchor="ctr"/>
          <a:lstStyle/>
          <a:p>
            <a:pPr algn="ctr">
              <a:defRPr/>
            </a:pPr>
            <a:endParaRPr lang="ja-JP" altLang="en-US" sz="1800">
              <a:solidFill>
                <a:srgbClr val="000000"/>
              </a:solidFill>
              <a:latin typeface="Rockwell" charset="0"/>
              <a:ea typeface="HG明朝B" charset="0"/>
            </a:endParaRPr>
          </a:p>
        </p:txBody>
      </p:sp>
      <p:pic>
        <p:nvPicPr>
          <p:cNvPr id="8" name="図 14" descr="ECR_POSテンプレート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27550" y="0"/>
            <a:ext cx="4608513" cy="72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正方形/長方形 7"/>
          <p:cNvSpPr>
            <a:spLocks noChangeArrowheads="1"/>
          </p:cNvSpPr>
          <p:nvPr/>
        </p:nvSpPr>
        <p:spPr bwMode="auto">
          <a:xfrm>
            <a:off x="0" y="0"/>
            <a:ext cx="1071563" cy="720725"/>
          </a:xfrm>
          <a:prstGeom prst="rect">
            <a:avLst/>
          </a:prstGeom>
          <a:gradFill rotWithShape="1">
            <a:gsLst>
              <a:gs pos="0">
                <a:srgbClr val="CB6C1D"/>
              </a:gs>
              <a:gs pos="80000">
                <a:srgbClr val="FF8F2A"/>
              </a:gs>
              <a:gs pos="100000">
                <a:srgbClr val="FF8F26"/>
              </a:gs>
            </a:gsLst>
            <a:lin ang="16200000"/>
          </a:gradFill>
          <a:ln w="9525">
            <a:solidFill>
              <a:srgbClr val="F69240"/>
            </a:solidFill>
            <a:miter lim="800000"/>
            <a:headEnd/>
            <a:tailEnd/>
          </a:ln>
          <a:effectLst>
            <a:outerShdw blurRad="63500" dist="23000" dir="5400000" rotWithShape="0">
              <a:srgbClr val="000000">
                <a:alpha val="34999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endParaRPr lang="ja-JP" altLang="en-US" sz="1800">
              <a:solidFill>
                <a:srgbClr val="FFFFFF"/>
              </a:solidFill>
              <a:latin typeface="Rockwell" charset="0"/>
              <a:ea typeface="HG明朝B" charset="0"/>
            </a:endParaRPr>
          </a:p>
        </p:txBody>
      </p:sp>
      <p:sp>
        <p:nvSpPr>
          <p:cNvPr id="10" name="右矢印 11"/>
          <p:cNvSpPr/>
          <p:nvPr/>
        </p:nvSpPr>
        <p:spPr>
          <a:xfrm>
            <a:off x="512464" y="241313"/>
            <a:ext cx="465895" cy="238127"/>
          </a:xfrm>
          <a:prstGeom prst="rightArrow">
            <a:avLst>
              <a:gd name="adj1" fmla="val 50000"/>
              <a:gd name="adj2" fmla="val 70712"/>
            </a:avLst>
          </a:prstGeom>
          <a:solidFill>
            <a:schemeClr val="bg1"/>
          </a:solidFill>
          <a:ln>
            <a:noFill/>
          </a:ln>
          <a:effectLst>
            <a:innerShdw blurRad="63500" dist="50800" dir="135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algn="l">
              <a:defRPr kumimoji="1" sz="1000">
                <a:solidFill>
                  <a:schemeClr val="tx1"/>
                </a:solidFill>
                <a:latin typeface="Tahoma" charset="0"/>
                <a:ea typeface="HGP創英角ｺﾞｼｯｸUB" charset="0"/>
                <a:cs typeface="HGP創英角ｺﾞｼｯｸUB" charset="0"/>
              </a:defRPr>
            </a:lvl1pPr>
            <a:lvl2pPr marL="742950" indent="-285750" algn="l">
              <a:defRPr kumimoji="1" sz="1000">
                <a:solidFill>
                  <a:schemeClr val="tx1"/>
                </a:solidFill>
                <a:latin typeface="Tahoma" charset="0"/>
                <a:ea typeface="HGP創英角ｺﾞｼｯｸUB" charset="0"/>
                <a:cs typeface="HGP創英角ｺﾞｼｯｸUB" charset="0"/>
              </a:defRPr>
            </a:lvl2pPr>
            <a:lvl3pPr marL="1143000" indent="-228600" algn="l">
              <a:defRPr kumimoji="1" sz="1000">
                <a:solidFill>
                  <a:schemeClr val="tx1"/>
                </a:solidFill>
                <a:latin typeface="Tahoma" charset="0"/>
                <a:ea typeface="HGP創英角ｺﾞｼｯｸUB" charset="0"/>
                <a:cs typeface="HGP創英角ｺﾞｼｯｸUB" charset="0"/>
              </a:defRPr>
            </a:lvl3pPr>
            <a:lvl4pPr marL="1600200" indent="-228600" algn="l">
              <a:defRPr kumimoji="1" sz="1000">
                <a:solidFill>
                  <a:schemeClr val="tx1"/>
                </a:solidFill>
                <a:latin typeface="Tahoma" charset="0"/>
                <a:ea typeface="HGP創英角ｺﾞｼｯｸUB" charset="0"/>
                <a:cs typeface="HGP創英角ｺﾞｼｯｸUB" charset="0"/>
              </a:defRPr>
            </a:lvl4pPr>
            <a:lvl5pPr marL="2057400" indent="-228600" algn="l">
              <a:defRPr kumimoji="1" sz="1000">
                <a:solidFill>
                  <a:schemeClr val="tx1"/>
                </a:solidFill>
                <a:latin typeface="Tahoma" charset="0"/>
                <a:ea typeface="HGP創英角ｺﾞｼｯｸUB" charset="0"/>
                <a:cs typeface="HGP創英角ｺﾞｼｯｸUB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 sz="1000">
                <a:solidFill>
                  <a:schemeClr val="tx1"/>
                </a:solidFill>
                <a:latin typeface="Tahoma" charset="0"/>
                <a:ea typeface="HGP創英角ｺﾞｼｯｸUB" charset="0"/>
                <a:cs typeface="HGP創英角ｺﾞｼｯｸUB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 sz="1000">
                <a:solidFill>
                  <a:schemeClr val="tx1"/>
                </a:solidFill>
                <a:latin typeface="Tahoma" charset="0"/>
                <a:ea typeface="HGP創英角ｺﾞｼｯｸUB" charset="0"/>
                <a:cs typeface="HGP創英角ｺﾞｼｯｸUB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 sz="1000">
                <a:solidFill>
                  <a:schemeClr val="tx1"/>
                </a:solidFill>
                <a:latin typeface="Tahoma" charset="0"/>
                <a:ea typeface="HGP創英角ｺﾞｼｯｸUB" charset="0"/>
                <a:cs typeface="HGP創英角ｺﾞｼｯｸUB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 sz="1000">
                <a:solidFill>
                  <a:schemeClr val="tx1"/>
                </a:solidFill>
                <a:latin typeface="Tahoma" charset="0"/>
                <a:ea typeface="HGP創英角ｺﾞｼｯｸUB" charset="0"/>
                <a:cs typeface="HGP創英角ｺﾞｼｯｸUB" charset="0"/>
              </a:defRPr>
            </a:lvl9pPr>
          </a:lstStyle>
          <a:p>
            <a:pPr algn="ctr">
              <a:defRPr/>
            </a:pPr>
            <a:endParaRPr lang="ja-JP" altLang="en-US" sz="1800" smtClean="0">
              <a:solidFill>
                <a:srgbClr val="FFFFFF"/>
              </a:solidFill>
              <a:latin typeface="Rockwell" charset="0"/>
              <a:ea typeface="HG明朝B" charset="0"/>
              <a:cs typeface="HG明朝B" charset="0"/>
            </a:endParaRPr>
          </a:p>
        </p:txBody>
      </p:sp>
      <p:pic>
        <p:nvPicPr>
          <p:cNvPr id="11" name="図 13" descr="sn_rd455.gif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4450" y="4989513"/>
            <a:ext cx="871538" cy="12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タイトル 1"/>
          <p:cNvSpPr>
            <a:spLocks noGrp="1"/>
          </p:cNvSpPr>
          <p:nvPr>
            <p:ph type="title" sz="quarter"/>
          </p:nvPr>
        </p:nvSpPr>
        <p:spPr>
          <a:xfrm>
            <a:off x="1173163" y="250825"/>
            <a:ext cx="676275" cy="427038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quarter" idx="1"/>
          </p:nvPr>
        </p:nvSpPr>
        <p:spPr>
          <a:xfrm>
            <a:off x="457200" y="1200150"/>
            <a:ext cx="4038600" cy="16208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quarter" idx="2"/>
          </p:nvPr>
        </p:nvSpPr>
        <p:spPr>
          <a:xfrm>
            <a:off x="4648200" y="1200150"/>
            <a:ext cx="4038600" cy="16208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コンテンツ プレースホルダ 4"/>
          <p:cNvSpPr>
            <a:spLocks noGrp="1"/>
          </p:cNvSpPr>
          <p:nvPr>
            <p:ph sz="quarter" idx="3"/>
          </p:nvPr>
        </p:nvSpPr>
        <p:spPr>
          <a:xfrm>
            <a:off x="457200" y="2973388"/>
            <a:ext cx="4038600" cy="1620837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altLang="ja-JP" dirty="0" smtClean="0"/>
              <a:t>Click to edit Master text styles</a:t>
            </a:r>
          </a:p>
          <a:p>
            <a:pPr lvl="1"/>
            <a:r>
              <a:rPr lang="en-US" altLang="ja-JP" dirty="0" smtClean="0"/>
              <a:t>Second level</a:t>
            </a:r>
          </a:p>
          <a:p>
            <a:pPr lvl="2"/>
            <a:r>
              <a:rPr lang="en-US" altLang="ja-JP" dirty="0" smtClean="0"/>
              <a:t>Third level</a:t>
            </a:r>
          </a:p>
          <a:p>
            <a:pPr lvl="3"/>
            <a:r>
              <a:rPr lang="en-US" altLang="ja-JP" dirty="0" smtClean="0"/>
              <a:t>Fourth level</a:t>
            </a:r>
          </a:p>
          <a:p>
            <a:pPr lvl="4"/>
            <a:r>
              <a:rPr lang="en-US" altLang="ja-JP" dirty="0" smtClean="0"/>
              <a:t>Fifth level</a:t>
            </a:r>
            <a:endParaRPr lang="ja-JP" altLang="en-US" dirty="0"/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8200" y="2973388"/>
            <a:ext cx="4038600" cy="1620837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12" name="スライド番号プレースホルダ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330FB9-FA25-4595-904D-84D8A0AB717D}" type="slidenum">
              <a:rPr lang="ja-JP" altLang="en-US"/>
              <a:pPr>
                <a:defRPr/>
              </a:pPr>
              <a:t>‹#›</a:t>
            </a:fld>
            <a:endParaRPr lang="en-US" altLang="ja-JP">
              <a:cs typeface="Tahoma" pitchFamily="-109" charset="0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タイトルと表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9"/>
          <p:cNvSpPr>
            <a:spLocks noChangeArrowheads="1"/>
          </p:cNvSpPr>
          <p:nvPr/>
        </p:nvSpPr>
        <p:spPr bwMode="auto">
          <a:xfrm>
            <a:off x="1071563" y="0"/>
            <a:ext cx="8064500" cy="720725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63500" dist="20000" dir="5400000" rotWithShape="0">
              <a:srgbClr val="000000">
                <a:alpha val="37999"/>
              </a:srgbClr>
            </a:outerShdw>
          </a:effectLst>
          <a:extLst/>
        </p:spPr>
        <p:txBody>
          <a:bodyPr anchor="ctr"/>
          <a:lstStyle/>
          <a:p>
            <a:pPr algn="ctr">
              <a:defRPr/>
            </a:pPr>
            <a:endParaRPr lang="ja-JP" altLang="en-US" sz="1800">
              <a:solidFill>
                <a:srgbClr val="000000"/>
              </a:solidFill>
              <a:latin typeface="Rockwell" charset="0"/>
              <a:ea typeface="HG明朝B" charset="0"/>
            </a:endParaRPr>
          </a:p>
        </p:txBody>
      </p:sp>
      <p:pic>
        <p:nvPicPr>
          <p:cNvPr id="5" name="図 14" descr="ECR_POSテンプレート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27550" y="0"/>
            <a:ext cx="4608513" cy="72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正方形/長方形 7"/>
          <p:cNvSpPr>
            <a:spLocks noChangeArrowheads="1"/>
          </p:cNvSpPr>
          <p:nvPr/>
        </p:nvSpPr>
        <p:spPr bwMode="auto">
          <a:xfrm>
            <a:off x="0" y="0"/>
            <a:ext cx="1071563" cy="720725"/>
          </a:xfrm>
          <a:prstGeom prst="rect">
            <a:avLst/>
          </a:prstGeom>
          <a:gradFill rotWithShape="1">
            <a:gsLst>
              <a:gs pos="0">
                <a:srgbClr val="CB6C1D"/>
              </a:gs>
              <a:gs pos="80000">
                <a:srgbClr val="FF8F2A"/>
              </a:gs>
              <a:gs pos="100000">
                <a:srgbClr val="FF8F26"/>
              </a:gs>
            </a:gsLst>
            <a:lin ang="16200000"/>
          </a:gradFill>
          <a:ln w="9525">
            <a:solidFill>
              <a:srgbClr val="F69240"/>
            </a:solidFill>
            <a:miter lim="800000"/>
            <a:headEnd/>
            <a:tailEnd/>
          </a:ln>
          <a:effectLst>
            <a:outerShdw blurRad="63500" dist="23000" dir="5400000" rotWithShape="0">
              <a:srgbClr val="000000">
                <a:alpha val="34999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endParaRPr lang="ja-JP" altLang="en-US" sz="1800">
              <a:solidFill>
                <a:srgbClr val="FFFFFF"/>
              </a:solidFill>
              <a:latin typeface="Rockwell" charset="0"/>
              <a:ea typeface="HG明朝B" charset="0"/>
            </a:endParaRPr>
          </a:p>
        </p:txBody>
      </p:sp>
      <p:sp>
        <p:nvSpPr>
          <p:cNvPr id="7" name="右矢印 11"/>
          <p:cNvSpPr/>
          <p:nvPr/>
        </p:nvSpPr>
        <p:spPr>
          <a:xfrm>
            <a:off x="512464" y="241313"/>
            <a:ext cx="465895" cy="238127"/>
          </a:xfrm>
          <a:prstGeom prst="rightArrow">
            <a:avLst>
              <a:gd name="adj1" fmla="val 50000"/>
              <a:gd name="adj2" fmla="val 70712"/>
            </a:avLst>
          </a:prstGeom>
          <a:solidFill>
            <a:schemeClr val="bg1"/>
          </a:solidFill>
          <a:ln>
            <a:noFill/>
          </a:ln>
          <a:effectLst>
            <a:innerShdw blurRad="63500" dist="50800" dir="135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algn="l">
              <a:defRPr kumimoji="1" sz="1000">
                <a:solidFill>
                  <a:schemeClr val="tx1"/>
                </a:solidFill>
                <a:latin typeface="Tahoma" charset="0"/>
                <a:ea typeface="HGP創英角ｺﾞｼｯｸUB" charset="0"/>
                <a:cs typeface="HGP創英角ｺﾞｼｯｸUB" charset="0"/>
              </a:defRPr>
            </a:lvl1pPr>
            <a:lvl2pPr marL="742950" indent="-285750" algn="l">
              <a:defRPr kumimoji="1" sz="1000">
                <a:solidFill>
                  <a:schemeClr val="tx1"/>
                </a:solidFill>
                <a:latin typeface="Tahoma" charset="0"/>
                <a:ea typeface="HGP創英角ｺﾞｼｯｸUB" charset="0"/>
                <a:cs typeface="HGP創英角ｺﾞｼｯｸUB" charset="0"/>
              </a:defRPr>
            </a:lvl2pPr>
            <a:lvl3pPr marL="1143000" indent="-228600" algn="l">
              <a:defRPr kumimoji="1" sz="1000">
                <a:solidFill>
                  <a:schemeClr val="tx1"/>
                </a:solidFill>
                <a:latin typeface="Tahoma" charset="0"/>
                <a:ea typeface="HGP創英角ｺﾞｼｯｸUB" charset="0"/>
                <a:cs typeface="HGP創英角ｺﾞｼｯｸUB" charset="0"/>
              </a:defRPr>
            </a:lvl3pPr>
            <a:lvl4pPr marL="1600200" indent="-228600" algn="l">
              <a:defRPr kumimoji="1" sz="1000">
                <a:solidFill>
                  <a:schemeClr val="tx1"/>
                </a:solidFill>
                <a:latin typeface="Tahoma" charset="0"/>
                <a:ea typeface="HGP創英角ｺﾞｼｯｸUB" charset="0"/>
                <a:cs typeface="HGP創英角ｺﾞｼｯｸUB" charset="0"/>
              </a:defRPr>
            </a:lvl4pPr>
            <a:lvl5pPr marL="2057400" indent="-228600" algn="l">
              <a:defRPr kumimoji="1" sz="1000">
                <a:solidFill>
                  <a:schemeClr val="tx1"/>
                </a:solidFill>
                <a:latin typeface="Tahoma" charset="0"/>
                <a:ea typeface="HGP創英角ｺﾞｼｯｸUB" charset="0"/>
                <a:cs typeface="HGP創英角ｺﾞｼｯｸUB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 sz="1000">
                <a:solidFill>
                  <a:schemeClr val="tx1"/>
                </a:solidFill>
                <a:latin typeface="Tahoma" charset="0"/>
                <a:ea typeface="HGP創英角ｺﾞｼｯｸUB" charset="0"/>
                <a:cs typeface="HGP創英角ｺﾞｼｯｸUB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 sz="1000">
                <a:solidFill>
                  <a:schemeClr val="tx1"/>
                </a:solidFill>
                <a:latin typeface="Tahoma" charset="0"/>
                <a:ea typeface="HGP創英角ｺﾞｼｯｸUB" charset="0"/>
                <a:cs typeface="HGP創英角ｺﾞｼｯｸUB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 sz="1000">
                <a:solidFill>
                  <a:schemeClr val="tx1"/>
                </a:solidFill>
                <a:latin typeface="Tahoma" charset="0"/>
                <a:ea typeface="HGP創英角ｺﾞｼｯｸUB" charset="0"/>
                <a:cs typeface="HGP創英角ｺﾞｼｯｸUB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 sz="1000">
                <a:solidFill>
                  <a:schemeClr val="tx1"/>
                </a:solidFill>
                <a:latin typeface="Tahoma" charset="0"/>
                <a:ea typeface="HGP創英角ｺﾞｼｯｸUB" charset="0"/>
                <a:cs typeface="HGP創英角ｺﾞｼｯｸUB" charset="0"/>
              </a:defRPr>
            </a:lvl9pPr>
          </a:lstStyle>
          <a:p>
            <a:pPr algn="ctr">
              <a:defRPr/>
            </a:pPr>
            <a:endParaRPr lang="ja-JP" altLang="en-US" sz="1800" smtClean="0">
              <a:solidFill>
                <a:srgbClr val="FFFFFF"/>
              </a:solidFill>
              <a:latin typeface="Rockwell" charset="0"/>
              <a:ea typeface="HG明朝B" charset="0"/>
              <a:cs typeface="HG明朝B" charset="0"/>
            </a:endParaRPr>
          </a:p>
        </p:txBody>
      </p:sp>
      <p:pic>
        <p:nvPicPr>
          <p:cNvPr id="8" name="図 13" descr="sn_rd455.gif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4450" y="4989513"/>
            <a:ext cx="871538" cy="12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173163" y="250825"/>
            <a:ext cx="676275" cy="427038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表プレースホルダ 2"/>
          <p:cNvSpPr>
            <a:spLocks noGrp="1"/>
          </p:cNvSpPr>
          <p:nvPr>
            <p:ph type="tbl" idx="1"/>
          </p:nvPr>
        </p:nvSpPr>
        <p:spPr>
          <a:xfrm>
            <a:off x="457200" y="1200150"/>
            <a:ext cx="8229600" cy="3394075"/>
          </a:xfrm>
          <a:prstGeom prst="rect">
            <a:avLst/>
          </a:prstGeom>
        </p:spPr>
        <p:txBody>
          <a:bodyPr/>
          <a:lstStyle/>
          <a:p>
            <a:pPr lvl="0"/>
            <a:endParaRPr lang="ja-JP" altLang="en-US" noProof="0"/>
          </a:p>
        </p:txBody>
      </p:sp>
      <p:sp>
        <p:nvSpPr>
          <p:cNvPr id="9" name="スライド番号プレースホルダ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C4773B-B043-4CF7-9789-112BF5DB94DD}" type="slidenum">
              <a:rPr lang="ja-JP" altLang="en-US"/>
              <a:pPr>
                <a:defRPr/>
              </a:pPr>
              <a:t>‹#›</a:t>
            </a:fld>
            <a:endParaRPr lang="en-US" altLang="ja-JP">
              <a:cs typeface="Tahoma" pitchFamily="-109" charset="0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image" Target="../media/image1.jpeg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6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2.png"/><Relationship Id="rId5" Type="http://schemas.openxmlformats.org/officeDocument/2006/relationships/image" Target="../media/image1.jpeg"/><Relationship Id="rId4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9.xml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Relationship Id="rId4" Type="http://schemas.openxmlformats.org/officeDocument/2006/relationships/theme" Target="../theme/theme3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theme" Target="../theme/theme4.xml"/><Relationship Id="rId2" Type="http://schemas.openxmlformats.org/officeDocument/2006/relationships/slideLayout" Target="../slideLayouts/slideLayout11.xml"/><Relationship Id="rId1" Type="http://schemas.openxmlformats.org/officeDocument/2006/relationships/slideLayout" Target="../slideLayouts/slideLayout10.xml"/><Relationship Id="rId5" Type="http://schemas.openxmlformats.org/officeDocument/2006/relationships/image" Target="../media/image2.png"/><Relationship Id="rId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グループ化 13"/>
          <p:cNvGrpSpPr>
            <a:grpSpLocks/>
          </p:cNvGrpSpPr>
          <p:nvPr/>
        </p:nvGrpSpPr>
        <p:grpSpPr bwMode="auto">
          <a:xfrm>
            <a:off x="1643063" y="2035175"/>
            <a:ext cx="7500937" cy="1081088"/>
            <a:chOff x="1643042" y="2035965"/>
            <a:chExt cx="7500958" cy="1080000"/>
          </a:xfrm>
        </p:grpSpPr>
        <p:sp>
          <p:nvSpPr>
            <p:cNvPr id="9" name="正方形/長方形 8"/>
            <p:cNvSpPr>
              <a:spLocks noChangeArrowheads="1"/>
            </p:cNvSpPr>
            <p:nvPr userDrawn="1"/>
          </p:nvSpPr>
          <p:spPr bwMode="auto">
            <a:xfrm>
              <a:off x="1643042" y="2035965"/>
              <a:ext cx="7500958" cy="1080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dist="20000" dir="5400000" rotWithShape="0">
                <a:srgbClr val="000000">
                  <a:alpha val="37999"/>
                </a:srgbClr>
              </a:outerShdw>
            </a:effectLst>
            <a:extLst/>
          </p:spPr>
          <p:txBody>
            <a:bodyPr anchor="ctr"/>
            <a:lstStyle/>
            <a:p>
              <a:pPr algn="ctr">
                <a:defRPr/>
              </a:pPr>
              <a:endParaRPr lang="ja-JP" altLang="en-US" sz="1800">
                <a:solidFill>
                  <a:srgbClr val="000000"/>
                </a:solidFill>
                <a:latin typeface="Calibri" charset="0"/>
                <a:ea typeface="ＭＳ Ｐゴシック" charset="0"/>
                <a:cs typeface="ＭＳ Ｐゴシック" charset="0"/>
              </a:endParaRPr>
            </a:p>
          </p:txBody>
        </p:sp>
        <p:pic>
          <p:nvPicPr>
            <p:cNvPr id="1036" name="図 12" descr="ECR_POSテンプレート.jpg"/>
            <p:cNvPicPr>
              <a:picLocks noChangeAspect="1"/>
            </p:cNvPicPr>
            <p:nvPr userDrawn="1"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2232000" y="2035965"/>
              <a:ext cx="6912000" cy="1080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7" name="正方形/長方形 6"/>
          <p:cNvSpPr>
            <a:spLocks noChangeArrowheads="1"/>
          </p:cNvSpPr>
          <p:nvPr/>
        </p:nvSpPr>
        <p:spPr bwMode="auto">
          <a:xfrm>
            <a:off x="0" y="2035175"/>
            <a:ext cx="1643063" cy="1081088"/>
          </a:xfrm>
          <a:prstGeom prst="rect">
            <a:avLst/>
          </a:prstGeom>
          <a:gradFill rotWithShape="1">
            <a:gsLst>
              <a:gs pos="0">
                <a:srgbClr val="CB6C1D"/>
              </a:gs>
              <a:gs pos="80000">
                <a:srgbClr val="FF8F2A"/>
              </a:gs>
              <a:gs pos="100000">
                <a:srgbClr val="FF8F26"/>
              </a:gs>
            </a:gsLst>
            <a:lin ang="16200000"/>
          </a:gradFill>
          <a:ln w="9525">
            <a:solidFill>
              <a:srgbClr val="F69240"/>
            </a:solidFill>
            <a:miter lim="800000"/>
            <a:headEnd/>
            <a:tailEnd/>
          </a:ln>
          <a:effectLst>
            <a:outerShdw blurRad="63500" dist="23000" dir="5400000" rotWithShape="0">
              <a:srgbClr val="000000">
                <a:alpha val="34999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endParaRPr lang="ja-JP" altLang="en-US" sz="1800">
              <a:solidFill>
                <a:srgbClr val="FFFFFF"/>
              </a:solidFill>
              <a:latin typeface="Calibri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1" name="右矢印 10"/>
          <p:cNvSpPr/>
          <p:nvPr/>
        </p:nvSpPr>
        <p:spPr>
          <a:xfrm>
            <a:off x="785786" y="2397370"/>
            <a:ext cx="714380" cy="357190"/>
          </a:xfrm>
          <a:prstGeom prst="rightArrow">
            <a:avLst>
              <a:gd name="adj1" fmla="val 50000"/>
              <a:gd name="adj2" fmla="val 70712"/>
            </a:avLst>
          </a:prstGeom>
          <a:solidFill>
            <a:schemeClr val="bg1"/>
          </a:solidFill>
          <a:ln>
            <a:noFill/>
          </a:ln>
          <a:effectLst>
            <a:innerShdw blurRad="63500" dist="50800" dir="135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algn="l">
              <a:defRPr kumimoji="1" sz="1000">
                <a:solidFill>
                  <a:schemeClr val="tx1"/>
                </a:solidFill>
                <a:latin typeface="Tahoma" charset="0"/>
                <a:ea typeface="HGP創英角ｺﾞｼｯｸUB" charset="0"/>
                <a:cs typeface="HGP創英角ｺﾞｼｯｸUB" charset="0"/>
              </a:defRPr>
            </a:lvl1pPr>
            <a:lvl2pPr marL="742950" indent="-285750" algn="l">
              <a:defRPr kumimoji="1" sz="1000">
                <a:solidFill>
                  <a:schemeClr val="tx1"/>
                </a:solidFill>
                <a:latin typeface="Tahoma" charset="0"/>
                <a:ea typeface="HGP創英角ｺﾞｼｯｸUB" charset="0"/>
                <a:cs typeface="HGP創英角ｺﾞｼｯｸUB" charset="0"/>
              </a:defRPr>
            </a:lvl2pPr>
            <a:lvl3pPr marL="1143000" indent="-228600" algn="l">
              <a:defRPr kumimoji="1" sz="1000">
                <a:solidFill>
                  <a:schemeClr val="tx1"/>
                </a:solidFill>
                <a:latin typeface="Tahoma" charset="0"/>
                <a:ea typeface="HGP創英角ｺﾞｼｯｸUB" charset="0"/>
                <a:cs typeface="HGP創英角ｺﾞｼｯｸUB" charset="0"/>
              </a:defRPr>
            </a:lvl3pPr>
            <a:lvl4pPr marL="1600200" indent="-228600" algn="l">
              <a:defRPr kumimoji="1" sz="1000">
                <a:solidFill>
                  <a:schemeClr val="tx1"/>
                </a:solidFill>
                <a:latin typeface="Tahoma" charset="0"/>
                <a:ea typeface="HGP創英角ｺﾞｼｯｸUB" charset="0"/>
                <a:cs typeface="HGP創英角ｺﾞｼｯｸUB" charset="0"/>
              </a:defRPr>
            </a:lvl4pPr>
            <a:lvl5pPr marL="2057400" indent="-228600" algn="l">
              <a:defRPr kumimoji="1" sz="1000">
                <a:solidFill>
                  <a:schemeClr val="tx1"/>
                </a:solidFill>
                <a:latin typeface="Tahoma" charset="0"/>
                <a:ea typeface="HGP創英角ｺﾞｼｯｸUB" charset="0"/>
                <a:cs typeface="HGP創英角ｺﾞｼｯｸUB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 sz="1000">
                <a:solidFill>
                  <a:schemeClr val="tx1"/>
                </a:solidFill>
                <a:latin typeface="Tahoma" charset="0"/>
                <a:ea typeface="HGP創英角ｺﾞｼｯｸUB" charset="0"/>
                <a:cs typeface="HGP創英角ｺﾞｼｯｸUB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 sz="1000">
                <a:solidFill>
                  <a:schemeClr val="tx1"/>
                </a:solidFill>
                <a:latin typeface="Tahoma" charset="0"/>
                <a:ea typeface="HGP創英角ｺﾞｼｯｸUB" charset="0"/>
                <a:cs typeface="HGP創英角ｺﾞｼｯｸUB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 sz="1000">
                <a:solidFill>
                  <a:schemeClr val="tx1"/>
                </a:solidFill>
                <a:latin typeface="Tahoma" charset="0"/>
                <a:ea typeface="HGP創英角ｺﾞｼｯｸUB" charset="0"/>
                <a:cs typeface="HGP創英角ｺﾞｼｯｸUB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 sz="1000">
                <a:solidFill>
                  <a:schemeClr val="tx1"/>
                </a:solidFill>
                <a:latin typeface="Tahoma" charset="0"/>
                <a:ea typeface="HGP創英角ｺﾞｼｯｸUB" charset="0"/>
                <a:cs typeface="HGP創英角ｺﾞｼｯｸUB" charset="0"/>
              </a:defRPr>
            </a:lvl9pPr>
          </a:lstStyle>
          <a:p>
            <a:pPr algn="ctr">
              <a:defRPr/>
            </a:pPr>
            <a:endParaRPr lang="ja-JP" altLang="en-US" sz="1800" smtClean="0">
              <a:solidFill>
                <a:srgbClr val="FFFFFF"/>
              </a:solidFill>
              <a:latin typeface="Calibri" charset="0"/>
              <a:ea typeface="ＭＳ Ｐゴシック" charset="0"/>
              <a:cs typeface="ＭＳ Ｐゴシック" charset="0"/>
            </a:endParaRPr>
          </a:p>
        </p:txBody>
      </p:sp>
      <p:pic>
        <p:nvPicPr>
          <p:cNvPr id="1031" name="図 11" descr="sn_rd455.gif"/>
          <p:cNvPicPr>
            <a:picLocks noChangeAspect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1913" y="4911725"/>
            <a:ext cx="1244600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1714500" y="2349500"/>
            <a:ext cx="776288" cy="487363"/>
          </a:xfrm>
          <a:prstGeom prst="rect">
            <a:avLst/>
          </a:prstGeom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altLang="ja-JP"/>
              <a:t>Title</a:t>
            </a:r>
            <a:endParaRPr lang="ja-JP" altLang="en-US"/>
          </a:p>
        </p:txBody>
      </p:sp>
      <p:sp>
        <p:nvSpPr>
          <p:cNvPr id="7177" name="フッター プレースホルダ 4"/>
          <p:cNvSpPr>
            <a:spLocks/>
          </p:cNvSpPr>
          <p:nvPr userDrawn="1"/>
        </p:nvSpPr>
        <p:spPr bwMode="auto">
          <a:xfrm>
            <a:off x="2141538" y="4954588"/>
            <a:ext cx="4478337" cy="201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defRPr/>
            </a:pPr>
            <a:endParaRPr lang="ja-JP" altLang="en-US" sz="800" dirty="0">
              <a:latin typeface="Tahoma" pitchFamily="-109" charset="0"/>
              <a:cs typeface="HGP創英角ｺﾞｼｯｸUB" pitchFamily="50" charset="-128"/>
            </a:endParaRPr>
          </a:p>
        </p:txBody>
      </p:sp>
      <p:sp>
        <p:nvSpPr>
          <p:cNvPr id="7180" name="Rectangle 12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4684713"/>
            <a:ext cx="2133600" cy="357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400">
                <a:latin typeface="Tahoma" pitchFamily="-109" charset="0"/>
                <a:cs typeface="HGP創英角ｺﾞｼｯｸUB" pitchFamily="50" charset="-128"/>
              </a:defRPr>
            </a:lvl1pPr>
          </a:lstStyle>
          <a:p>
            <a:pPr>
              <a:defRPr/>
            </a:pPr>
            <a:fld id="{B7BD4044-99FE-44DB-BE0E-6C2457D20F5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6" r:id="rId1"/>
    <p:sldLayoutId id="2147483745" r:id="rId2"/>
    <p:sldLayoutId id="2147483749" r:id="rId3"/>
  </p:sldLayoutIdLst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32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Tahoma" pitchFamily="34" charset="0"/>
          <a:ea typeface="+mj-ea"/>
          <a:cs typeface="ＭＳ Ｐゴシック" pitchFamily="-109" charset="-128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3200">
          <a:solidFill>
            <a:schemeClr val="tx1"/>
          </a:solidFill>
          <a:latin typeface="Tahoma" pitchFamily="34" charset="0"/>
          <a:ea typeface="ＭＳ Ｐゴシック" charset="-128"/>
          <a:cs typeface="ＭＳ Ｐゴシック" pitchFamily="-109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3200">
          <a:solidFill>
            <a:schemeClr val="tx1"/>
          </a:solidFill>
          <a:latin typeface="Tahoma" pitchFamily="34" charset="0"/>
          <a:ea typeface="ＭＳ Ｐゴシック" charset="-128"/>
          <a:cs typeface="ＭＳ Ｐゴシック" pitchFamily="-109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3200">
          <a:solidFill>
            <a:schemeClr val="tx1"/>
          </a:solidFill>
          <a:latin typeface="Tahoma" pitchFamily="34" charset="0"/>
          <a:ea typeface="ＭＳ Ｐゴシック" charset="-128"/>
          <a:cs typeface="ＭＳ Ｐゴシック" pitchFamily="-109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3200">
          <a:solidFill>
            <a:schemeClr val="tx1"/>
          </a:solidFill>
          <a:latin typeface="Tahoma" pitchFamily="34" charset="0"/>
          <a:ea typeface="ＭＳ Ｐゴシック" charset="-128"/>
          <a:cs typeface="ＭＳ Ｐゴシック" pitchFamily="-109" charset="-128"/>
        </a:defRPr>
      </a:lvl5pPr>
      <a:lvl6pPr marL="457200" algn="l" rtl="0" fontAlgn="base">
        <a:spcBef>
          <a:spcPct val="0"/>
        </a:spcBef>
        <a:spcAft>
          <a:spcPct val="0"/>
        </a:spcAft>
        <a:defRPr kumimoji="1" sz="3200">
          <a:solidFill>
            <a:schemeClr val="tx1"/>
          </a:solidFill>
          <a:latin typeface="Tahoma" pitchFamily="34" charset="0"/>
          <a:ea typeface="ＭＳ Ｐゴシック" charset="-128"/>
          <a:cs typeface="Tahom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kumimoji="1" sz="3200">
          <a:solidFill>
            <a:schemeClr val="tx1"/>
          </a:solidFill>
          <a:latin typeface="Tahoma" pitchFamily="34" charset="0"/>
          <a:ea typeface="ＭＳ Ｐゴシック" charset="-128"/>
          <a:cs typeface="Tahom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kumimoji="1" sz="3200">
          <a:solidFill>
            <a:schemeClr val="tx1"/>
          </a:solidFill>
          <a:latin typeface="Tahoma" pitchFamily="34" charset="0"/>
          <a:ea typeface="ＭＳ Ｐゴシック" charset="-128"/>
          <a:cs typeface="Tahom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kumimoji="1" sz="3200">
          <a:solidFill>
            <a:schemeClr val="tx1"/>
          </a:solidFill>
          <a:latin typeface="Tahoma" pitchFamily="34" charset="0"/>
          <a:ea typeface="ＭＳ Ｐゴシック" charset="-128"/>
          <a:cs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ＭＳ Ｐゴシック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7890" name="グループ化 13"/>
          <p:cNvGrpSpPr>
            <a:grpSpLocks/>
          </p:cNvGrpSpPr>
          <p:nvPr/>
        </p:nvGrpSpPr>
        <p:grpSpPr bwMode="auto">
          <a:xfrm>
            <a:off x="1643063" y="2035175"/>
            <a:ext cx="7500937" cy="1081088"/>
            <a:chOff x="1643042" y="2035965"/>
            <a:chExt cx="7500958" cy="1080000"/>
          </a:xfrm>
        </p:grpSpPr>
        <p:sp>
          <p:nvSpPr>
            <p:cNvPr id="9" name="正方形/長方形 8"/>
            <p:cNvSpPr>
              <a:spLocks noChangeArrowheads="1"/>
            </p:cNvSpPr>
            <p:nvPr userDrawn="1"/>
          </p:nvSpPr>
          <p:spPr bwMode="auto">
            <a:xfrm>
              <a:off x="1643042" y="2035965"/>
              <a:ext cx="7500958" cy="1080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dist="20000" dir="5400000" rotWithShape="0">
                <a:srgbClr val="000000">
                  <a:alpha val="37999"/>
                </a:srgbClr>
              </a:outerShdw>
            </a:effectLst>
            <a:extLst/>
          </p:spPr>
          <p:txBody>
            <a:bodyPr anchor="ctr"/>
            <a:lstStyle/>
            <a:p>
              <a:pPr algn="ctr">
                <a:defRPr/>
              </a:pPr>
              <a:endParaRPr lang="ja-JP" altLang="en-US" sz="1800">
                <a:solidFill>
                  <a:srgbClr val="000000"/>
                </a:solidFill>
                <a:latin typeface="Calibri" charset="0"/>
                <a:ea typeface="ＭＳ Ｐゴシック" charset="0"/>
                <a:cs typeface="ＭＳ Ｐゴシック" charset="0"/>
              </a:endParaRPr>
            </a:p>
          </p:txBody>
        </p:sp>
        <p:pic>
          <p:nvPicPr>
            <p:cNvPr id="37900" name="図 12" descr="ECR_POSテンプレート.jpg"/>
            <p:cNvPicPr>
              <a:picLocks noChangeAspect="1"/>
            </p:cNvPicPr>
            <p:nvPr userDrawn="1"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2232000" y="2035965"/>
              <a:ext cx="6912000" cy="1080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7" name="正方形/長方形 6"/>
          <p:cNvSpPr>
            <a:spLocks noChangeArrowheads="1"/>
          </p:cNvSpPr>
          <p:nvPr/>
        </p:nvSpPr>
        <p:spPr bwMode="auto">
          <a:xfrm>
            <a:off x="0" y="2035175"/>
            <a:ext cx="1643063" cy="1081088"/>
          </a:xfrm>
          <a:prstGeom prst="rect">
            <a:avLst/>
          </a:prstGeom>
          <a:gradFill rotWithShape="1">
            <a:gsLst>
              <a:gs pos="0">
                <a:srgbClr val="CB6C1D"/>
              </a:gs>
              <a:gs pos="80000">
                <a:srgbClr val="FF8F2A"/>
              </a:gs>
              <a:gs pos="100000">
                <a:srgbClr val="FF8F26"/>
              </a:gs>
            </a:gsLst>
            <a:lin ang="16200000"/>
          </a:gradFill>
          <a:ln w="9525">
            <a:solidFill>
              <a:srgbClr val="F69240"/>
            </a:solidFill>
            <a:miter lim="800000"/>
            <a:headEnd/>
            <a:tailEnd/>
          </a:ln>
          <a:effectLst>
            <a:outerShdw blurRad="63500" dist="23000" dir="5400000" rotWithShape="0">
              <a:srgbClr val="000000">
                <a:alpha val="34999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endParaRPr lang="ja-JP" altLang="en-US" sz="1800">
              <a:solidFill>
                <a:srgbClr val="FFFFFF"/>
              </a:solidFill>
              <a:latin typeface="Calibri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1" name="右矢印 10"/>
          <p:cNvSpPr/>
          <p:nvPr/>
        </p:nvSpPr>
        <p:spPr>
          <a:xfrm>
            <a:off x="785786" y="2397370"/>
            <a:ext cx="714380" cy="357190"/>
          </a:xfrm>
          <a:prstGeom prst="rightArrow">
            <a:avLst>
              <a:gd name="adj1" fmla="val 50000"/>
              <a:gd name="adj2" fmla="val 70712"/>
            </a:avLst>
          </a:prstGeom>
          <a:solidFill>
            <a:schemeClr val="bg1"/>
          </a:solidFill>
          <a:ln>
            <a:noFill/>
          </a:ln>
          <a:effectLst>
            <a:innerShdw blurRad="63500" dist="50800" dir="135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algn="l">
              <a:defRPr kumimoji="1" sz="1000">
                <a:solidFill>
                  <a:schemeClr val="tx1"/>
                </a:solidFill>
                <a:latin typeface="Tahoma" charset="0"/>
                <a:ea typeface="HGP創英角ｺﾞｼｯｸUB" charset="0"/>
                <a:cs typeface="HGP創英角ｺﾞｼｯｸUB" charset="0"/>
              </a:defRPr>
            </a:lvl1pPr>
            <a:lvl2pPr marL="742950" indent="-285750" algn="l">
              <a:defRPr kumimoji="1" sz="1000">
                <a:solidFill>
                  <a:schemeClr val="tx1"/>
                </a:solidFill>
                <a:latin typeface="Tahoma" charset="0"/>
                <a:ea typeface="HGP創英角ｺﾞｼｯｸUB" charset="0"/>
                <a:cs typeface="HGP創英角ｺﾞｼｯｸUB" charset="0"/>
              </a:defRPr>
            </a:lvl2pPr>
            <a:lvl3pPr marL="1143000" indent="-228600" algn="l">
              <a:defRPr kumimoji="1" sz="1000">
                <a:solidFill>
                  <a:schemeClr val="tx1"/>
                </a:solidFill>
                <a:latin typeface="Tahoma" charset="0"/>
                <a:ea typeface="HGP創英角ｺﾞｼｯｸUB" charset="0"/>
                <a:cs typeface="HGP創英角ｺﾞｼｯｸUB" charset="0"/>
              </a:defRPr>
            </a:lvl3pPr>
            <a:lvl4pPr marL="1600200" indent="-228600" algn="l">
              <a:defRPr kumimoji="1" sz="1000">
                <a:solidFill>
                  <a:schemeClr val="tx1"/>
                </a:solidFill>
                <a:latin typeface="Tahoma" charset="0"/>
                <a:ea typeface="HGP創英角ｺﾞｼｯｸUB" charset="0"/>
                <a:cs typeface="HGP創英角ｺﾞｼｯｸUB" charset="0"/>
              </a:defRPr>
            </a:lvl4pPr>
            <a:lvl5pPr marL="2057400" indent="-228600" algn="l">
              <a:defRPr kumimoji="1" sz="1000">
                <a:solidFill>
                  <a:schemeClr val="tx1"/>
                </a:solidFill>
                <a:latin typeface="Tahoma" charset="0"/>
                <a:ea typeface="HGP創英角ｺﾞｼｯｸUB" charset="0"/>
                <a:cs typeface="HGP創英角ｺﾞｼｯｸUB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 sz="1000">
                <a:solidFill>
                  <a:schemeClr val="tx1"/>
                </a:solidFill>
                <a:latin typeface="Tahoma" charset="0"/>
                <a:ea typeface="HGP創英角ｺﾞｼｯｸUB" charset="0"/>
                <a:cs typeface="HGP創英角ｺﾞｼｯｸUB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 sz="1000">
                <a:solidFill>
                  <a:schemeClr val="tx1"/>
                </a:solidFill>
                <a:latin typeface="Tahoma" charset="0"/>
                <a:ea typeface="HGP創英角ｺﾞｼｯｸUB" charset="0"/>
                <a:cs typeface="HGP創英角ｺﾞｼｯｸUB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 sz="1000">
                <a:solidFill>
                  <a:schemeClr val="tx1"/>
                </a:solidFill>
                <a:latin typeface="Tahoma" charset="0"/>
                <a:ea typeface="HGP創英角ｺﾞｼｯｸUB" charset="0"/>
                <a:cs typeface="HGP創英角ｺﾞｼｯｸUB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 sz="1000">
                <a:solidFill>
                  <a:schemeClr val="tx1"/>
                </a:solidFill>
                <a:latin typeface="Tahoma" charset="0"/>
                <a:ea typeface="HGP創英角ｺﾞｼｯｸUB" charset="0"/>
                <a:cs typeface="HGP創英角ｺﾞｼｯｸUB" charset="0"/>
              </a:defRPr>
            </a:lvl9pPr>
          </a:lstStyle>
          <a:p>
            <a:pPr algn="ctr">
              <a:defRPr/>
            </a:pPr>
            <a:endParaRPr lang="ja-JP" altLang="en-US" sz="1800" smtClean="0">
              <a:solidFill>
                <a:srgbClr val="FFFFFF"/>
              </a:solidFill>
              <a:latin typeface="Calibri" charset="0"/>
              <a:ea typeface="ＭＳ Ｐゴシック" charset="0"/>
              <a:cs typeface="ＭＳ Ｐゴシック" charset="0"/>
            </a:endParaRPr>
          </a:p>
        </p:txBody>
      </p:sp>
      <p:pic>
        <p:nvPicPr>
          <p:cNvPr id="37895" name="図 11" descr="sn_rd455.gif"/>
          <p:cNvPicPr>
            <a:picLocks noChangeAspect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1913" y="4911725"/>
            <a:ext cx="1244600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1714500" y="2349500"/>
            <a:ext cx="776288" cy="487363"/>
          </a:xfrm>
          <a:prstGeom prst="rect">
            <a:avLst/>
          </a:prstGeom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altLang="ja-JP"/>
              <a:t>Title</a:t>
            </a:r>
            <a:endParaRPr lang="ja-JP" altLang="en-US"/>
          </a:p>
        </p:txBody>
      </p:sp>
      <p:sp>
        <p:nvSpPr>
          <p:cNvPr id="7180" name="Rectangle 12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4684713"/>
            <a:ext cx="2133600" cy="357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400">
                <a:solidFill>
                  <a:prstClr val="black"/>
                </a:solidFill>
                <a:latin typeface="Tahoma" pitchFamily="-109" charset="0"/>
                <a:ea typeface="HGP創英角ｺﾞｼｯｸUB" pitchFamily="50" charset="-128"/>
                <a:cs typeface="HGP創英角ｺﾞｼｯｸUB" pitchFamily="50" charset="-128"/>
              </a:defRPr>
            </a:lvl1pPr>
          </a:lstStyle>
          <a:p>
            <a:pPr>
              <a:defRPr/>
            </a:pPr>
            <a:fld id="{FB673701-2032-4305-9D63-4B17576E78D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2" name="フッター プレースホルダ 4"/>
          <p:cNvSpPr>
            <a:spLocks/>
          </p:cNvSpPr>
          <p:nvPr userDrawn="1"/>
        </p:nvSpPr>
        <p:spPr bwMode="auto">
          <a:xfrm>
            <a:off x="2141538" y="4943475"/>
            <a:ext cx="4478337" cy="20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defRPr/>
            </a:pPr>
            <a:endParaRPr lang="ja-JP" altLang="en-US" sz="800" dirty="0">
              <a:latin typeface="Tahoma" pitchFamily="-109" charset="0"/>
              <a:cs typeface="HGP創英角ｺﾞｼｯｸUB" pitchFamily="50" charset="-128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50" r:id="rId2"/>
    <p:sldLayoutId id="2147483756" r:id="rId3"/>
  </p:sldLayoutIdLst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32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Tahoma" pitchFamily="34" charset="0"/>
          <a:ea typeface="ＭＳ Ｐゴシック" pitchFamily="50" charset="-128"/>
          <a:cs typeface="ＭＳ Ｐゴシック" pitchFamily="-109" charset="-128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3200">
          <a:solidFill>
            <a:schemeClr val="tx1"/>
          </a:solidFill>
          <a:latin typeface="Tahoma" pitchFamily="34" charset="0"/>
          <a:ea typeface="ＭＳ Ｐゴシック" pitchFamily="50" charset="-128"/>
          <a:cs typeface="ＭＳ Ｐゴシック" pitchFamily="-109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3200">
          <a:solidFill>
            <a:schemeClr val="tx1"/>
          </a:solidFill>
          <a:latin typeface="Tahoma" pitchFamily="34" charset="0"/>
          <a:ea typeface="ＭＳ Ｐゴシック" pitchFamily="50" charset="-128"/>
          <a:cs typeface="ＭＳ Ｐゴシック" pitchFamily="-109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3200">
          <a:solidFill>
            <a:schemeClr val="tx1"/>
          </a:solidFill>
          <a:latin typeface="Tahoma" pitchFamily="34" charset="0"/>
          <a:ea typeface="ＭＳ Ｐゴシック" pitchFamily="50" charset="-128"/>
          <a:cs typeface="ＭＳ Ｐゴシック" pitchFamily="-109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3200">
          <a:solidFill>
            <a:schemeClr val="tx1"/>
          </a:solidFill>
          <a:latin typeface="Tahoma" pitchFamily="34" charset="0"/>
          <a:ea typeface="ＭＳ Ｐゴシック" pitchFamily="50" charset="-128"/>
          <a:cs typeface="ＭＳ Ｐゴシック" pitchFamily="-109" charset="-128"/>
        </a:defRPr>
      </a:lvl5pPr>
      <a:lvl6pPr marL="457200" algn="l" rtl="0" fontAlgn="base">
        <a:spcBef>
          <a:spcPct val="0"/>
        </a:spcBef>
        <a:spcAft>
          <a:spcPct val="0"/>
        </a:spcAft>
        <a:defRPr kumimoji="1" sz="3200">
          <a:solidFill>
            <a:schemeClr val="tx1"/>
          </a:solidFill>
          <a:latin typeface="Tahoma" pitchFamily="34" charset="0"/>
          <a:ea typeface="ＭＳ Ｐゴシック" charset="-128"/>
          <a:cs typeface="Tahom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kumimoji="1" sz="3200">
          <a:solidFill>
            <a:schemeClr val="tx1"/>
          </a:solidFill>
          <a:latin typeface="Tahoma" pitchFamily="34" charset="0"/>
          <a:ea typeface="ＭＳ Ｐゴシック" charset="-128"/>
          <a:cs typeface="Tahom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kumimoji="1" sz="3200">
          <a:solidFill>
            <a:schemeClr val="tx1"/>
          </a:solidFill>
          <a:latin typeface="Tahoma" pitchFamily="34" charset="0"/>
          <a:ea typeface="ＭＳ Ｐゴシック" charset="-128"/>
          <a:cs typeface="Tahom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kumimoji="1" sz="3200">
          <a:solidFill>
            <a:schemeClr val="tx1"/>
          </a:solidFill>
          <a:latin typeface="Tahoma" pitchFamily="34" charset="0"/>
          <a:ea typeface="ＭＳ Ｐゴシック" charset="-128"/>
          <a:cs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umimoji="1" sz="3200" kern="1200">
          <a:solidFill>
            <a:schemeClr val="tx1"/>
          </a:solidFill>
          <a:latin typeface="+mn-lt"/>
          <a:ea typeface="ＭＳ Ｐゴシック" pitchFamily="50" charset="-128"/>
          <a:cs typeface="ＭＳ Ｐゴシック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umimoji="1" sz="2800" kern="1200">
          <a:solidFill>
            <a:schemeClr val="tx1"/>
          </a:solidFill>
          <a:latin typeface="+mn-lt"/>
          <a:ea typeface="ＭＳ Ｐゴシック" pitchFamily="50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umimoji="1" sz="2400" kern="1200">
          <a:solidFill>
            <a:schemeClr val="tx1"/>
          </a:solidFill>
          <a:latin typeface="+mn-lt"/>
          <a:ea typeface="ＭＳ Ｐゴシック" pitchFamily="50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umimoji="1" sz="2000" kern="1200">
          <a:solidFill>
            <a:schemeClr val="tx1"/>
          </a:solidFill>
          <a:latin typeface="+mn-lt"/>
          <a:ea typeface="ＭＳ Ｐゴシック" pitchFamily="50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kumimoji="1" sz="2000" kern="1200">
          <a:solidFill>
            <a:schemeClr val="tx1"/>
          </a:solidFill>
          <a:latin typeface="+mn-lt"/>
          <a:ea typeface="ＭＳ Ｐゴシック" pitchFamily="50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1173163" y="250825"/>
            <a:ext cx="676275" cy="427038"/>
          </a:xfrm>
          <a:prstGeom prst="rect">
            <a:avLst/>
          </a:prstGeom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altLang="ja-JP"/>
              <a:t>Title</a:t>
            </a:r>
            <a:endParaRPr lang="ja-JP" altLang="en-US"/>
          </a:p>
        </p:txBody>
      </p:sp>
      <p:sp>
        <p:nvSpPr>
          <p:cNvPr id="18" name="スライド番号プレースホルダ 5"/>
          <p:cNvSpPr>
            <a:spLocks noGrp="1"/>
          </p:cNvSpPr>
          <p:nvPr>
            <p:ph type="sldNum" sz="quarter" idx="4"/>
          </p:nvPr>
        </p:nvSpPr>
        <p:spPr bwMode="auto">
          <a:xfrm>
            <a:off x="8883650" y="4994275"/>
            <a:ext cx="223838" cy="122238"/>
          </a:xfrm>
          <a:prstGeom prst="rect">
            <a:avLst/>
          </a:prstGeom>
          <a:extLst/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algn="r">
              <a:defRPr sz="800">
                <a:solidFill>
                  <a:srgbClr val="595959"/>
                </a:solidFill>
                <a:latin typeface="Tahoma" pitchFamily="-109" charset="0"/>
                <a:ea typeface="HG明朝B" pitchFamily="17" charset="-128"/>
                <a:cs typeface="+mn-cs"/>
              </a:defRPr>
            </a:lvl1pPr>
          </a:lstStyle>
          <a:p>
            <a:pPr>
              <a:defRPr/>
            </a:pPr>
            <a:fld id="{BF05946A-2C27-4472-A0DE-4CEF0FA25D22}" type="slidenum">
              <a:rPr lang="ja-JP" altLang="en-US"/>
              <a:pPr>
                <a:defRPr/>
              </a:pPr>
              <a:t>‹#›</a:t>
            </a:fld>
            <a:endParaRPr lang="en-US" altLang="ja-JP">
              <a:cs typeface="Tahoma" pitchFamily="-109" charset="0"/>
            </a:endParaRPr>
          </a:p>
        </p:txBody>
      </p:sp>
      <p:sp>
        <p:nvSpPr>
          <p:cNvPr id="6" name="フッター プレースホルダ 4"/>
          <p:cNvSpPr>
            <a:spLocks/>
          </p:cNvSpPr>
          <p:nvPr userDrawn="1"/>
        </p:nvSpPr>
        <p:spPr bwMode="auto">
          <a:xfrm>
            <a:off x="2141538" y="4954588"/>
            <a:ext cx="4478337" cy="201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defRPr/>
            </a:pPr>
            <a:endParaRPr lang="ja-JP" altLang="en-US" sz="800" dirty="0">
              <a:latin typeface="Tahoma" pitchFamily="-109" charset="0"/>
              <a:cs typeface="HGP創英角ｺﾞｼｯｸUB" pitchFamily="50" charset="-128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1" r:id="rId1"/>
    <p:sldLayoutId id="2147483752" r:id="rId2"/>
    <p:sldLayoutId id="2147483753" r:id="rId3"/>
  </p:sldLayoutIdLst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28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ＭＳ Ｐゴシック" pitchFamily="50" charset="-128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2800">
          <a:solidFill>
            <a:schemeClr val="tx1"/>
          </a:solidFill>
          <a:latin typeface="Tahoma" pitchFamily="34" charset="0"/>
          <a:ea typeface="ＭＳ Ｐゴシック" pitchFamily="50" charset="-128"/>
          <a:cs typeface="HG明朝B" pitchFamily="17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2800">
          <a:solidFill>
            <a:schemeClr val="tx1"/>
          </a:solidFill>
          <a:latin typeface="Tahoma" pitchFamily="34" charset="0"/>
          <a:ea typeface="ＭＳ Ｐゴシック" pitchFamily="50" charset="-128"/>
          <a:cs typeface="HG明朝B" pitchFamily="17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2800">
          <a:solidFill>
            <a:schemeClr val="tx1"/>
          </a:solidFill>
          <a:latin typeface="Tahoma" pitchFamily="34" charset="0"/>
          <a:ea typeface="ＭＳ Ｐゴシック" pitchFamily="50" charset="-128"/>
          <a:cs typeface="HG明朝B" pitchFamily="17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2800">
          <a:solidFill>
            <a:schemeClr val="tx1"/>
          </a:solidFill>
          <a:latin typeface="Tahoma" pitchFamily="34" charset="0"/>
          <a:ea typeface="ＭＳ Ｐゴシック" pitchFamily="50" charset="-128"/>
          <a:cs typeface="HG明朝B" pitchFamily="17" charset="-128"/>
        </a:defRPr>
      </a:lvl5pPr>
      <a:lvl6pPr marL="457200" algn="l" rtl="0" fontAlgn="base">
        <a:spcBef>
          <a:spcPct val="0"/>
        </a:spcBef>
        <a:spcAft>
          <a:spcPct val="0"/>
        </a:spcAft>
        <a:defRPr kumimoji="1" sz="2800">
          <a:solidFill>
            <a:schemeClr val="tx1"/>
          </a:solidFill>
          <a:latin typeface="Tahoma" pitchFamily="34" charset="0"/>
          <a:ea typeface="ＭＳ Ｐゴシック" charset="-128"/>
          <a:cs typeface="Tahom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kumimoji="1" sz="2800">
          <a:solidFill>
            <a:schemeClr val="tx1"/>
          </a:solidFill>
          <a:latin typeface="Tahoma" pitchFamily="34" charset="0"/>
          <a:ea typeface="ＭＳ Ｐゴシック" charset="-128"/>
          <a:cs typeface="Tahom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kumimoji="1" sz="2800">
          <a:solidFill>
            <a:schemeClr val="tx1"/>
          </a:solidFill>
          <a:latin typeface="Tahoma" pitchFamily="34" charset="0"/>
          <a:ea typeface="ＭＳ Ｐゴシック" charset="-128"/>
          <a:cs typeface="Tahom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kumimoji="1" sz="2800">
          <a:solidFill>
            <a:schemeClr val="tx1"/>
          </a:solidFill>
          <a:latin typeface="Tahoma" pitchFamily="34" charset="0"/>
          <a:ea typeface="ＭＳ Ｐゴシック" charset="-128"/>
          <a:cs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umimoji="1" sz="3200" kern="1200">
          <a:solidFill>
            <a:schemeClr val="tx1"/>
          </a:solidFill>
          <a:latin typeface="Arial" pitchFamily="-109" charset="0"/>
          <a:ea typeface="ＭＳ Ｐゴシック" pitchFamily="50" charset="-128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umimoji="1" sz="2800" kern="1200">
          <a:solidFill>
            <a:schemeClr val="tx1"/>
          </a:solidFill>
          <a:latin typeface="Arial" pitchFamily="-109" charset="0"/>
          <a:ea typeface="ＭＳ Ｐゴシック" pitchFamily="50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umimoji="1" sz="2400" kern="1200">
          <a:solidFill>
            <a:schemeClr val="tx1"/>
          </a:solidFill>
          <a:latin typeface="Arial" pitchFamily="-109" charset="0"/>
          <a:ea typeface="ＭＳ Ｐゴシック" pitchFamily="50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umimoji="1" sz="2000" kern="1200">
          <a:solidFill>
            <a:schemeClr val="tx1"/>
          </a:solidFill>
          <a:latin typeface="Arial" pitchFamily="-109" charset="0"/>
          <a:ea typeface="ＭＳ Ｐゴシック" pitchFamily="50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kumimoji="1" sz="2000" kern="1200">
          <a:solidFill>
            <a:schemeClr val="tx1"/>
          </a:solidFill>
          <a:latin typeface="Arial" pitchFamily="-109" charset="0"/>
          <a:ea typeface="ＭＳ Ｐゴシック" pitchFamily="50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362" name="グループ化 13"/>
          <p:cNvGrpSpPr>
            <a:grpSpLocks/>
          </p:cNvGrpSpPr>
          <p:nvPr/>
        </p:nvGrpSpPr>
        <p:grpSpPr bwMode="auto">
          <a:xfrm>
            <a:off x="1643063" y="2035175"/>
            <a:ext cx="7500937" cy="1081088"/>
            <a:chOff x="1643042" y="2035965"/>
            <a:chExt cx="7500958" cy="1080000"/>
          </a:xfrm>
        </p:grpSpPr>
        <p:sp>
          <p:nvSpPr>
            <p:cNvPr id="9" name="正方形/長方形 8"/>
            <p:cNvSpPr>
              <a:spLocks noChangeArrowheads="1"/>
            </p:cNvSpPr>
            <p:nvPr userDrawn="1"/>
          </p:nvSpPr>
          <p:spPr bwMode="auto">
            <a:xfrm>
              <a:off x="1643042" y="2035965"/>
              <a:ext cx="7500958" cy="1080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dist="20000" dir="5400000" rotWithShape="0">
                <a:srgbClr val="000000">
                  <a:alpha val="37999"/>
                </a:srgbClr>
              </a:outerShdw>
            </a:effectLst>
            <a:extLst/>
          </p:spPr>
          <p:txBody>
            <a:bodyPr anchor="ctr"/>
            <a:lstStyle/>
            <a:p>
              <a:pPr algn="ctr">
                <a:defRPr/>
              </a:pPr>
              <a:endParaRPr lang="ja-JP" altLang="en-US" sz="1800">
                <a:solidFill>
                  <a:srgbClr val="000000"/>
                </a:solidFill>
                <a:latin typeface="Calibri" charset="0"/>
                <a:ea typeface="ＭＳ Ｐゴシック" charset="0"/>
                <a:cs typeface="ＭＳ Ｐゴシック" charset="0"/>
              </a:endParaRPr>
            </a:p>
          </p:txBody>
        </p:sp>
        <p:pic>
          <p:nvPicPr>
            <p:cNvPr id="15372" name="図 12" descr="ECR_POSテンプレート.jpg"/>
            <p:cNvPicPr>
              <a:picLocks noChangeAspect="1"/>
            </p:cNvPicPr>
            <p:nvPr userDrawn="1"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2232000" y="2035965"/>
              <a:ext cx="6912000" cy="1080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7" name="正方形/長方形 6"/>
          <p:cNvSpPr>
            <a:spLocks noChangeArrowheads="1"/>
          </p:cNvSpPr>
          <p:nvPr/>
        </p:nvSpPr>
        <p:spPr bwMode="auto">
          <a:xfrm>
            <a:off x="0" y="2035175"/>
            <a:ext cx="1643063" cy="1081088"/>
          </a:xfrm>
          <a:prstGeom prst="rect">
            <a:avLst/>
          </a:prstGeom>
          <a:gradFill rotWithShape="1">
            <a:gsLst>
              <a:gs pos="0">
                <a:srgbClr val="CB6C1D"/>
              </a:gs>
              <a:gs pos="80000">
                <a:srgbClr val="FF8F2A"/>
              </a:gs>
              <a:gs pos="100000">
                <a:srgbClr val="FF8F26"/>
              </a:gs>
            </a:gsLst>
            <a:lin ang="16200000"/>
          </a:gradFill>
          <a:ln w="9525">
            <a:solidFill>
              <a:srgbClr val="F69240"/>
            </a:solidFill>
            <a:miter lim="800000"/>
            <a:headEnd/>
            <a:tailEnd/>
          </a:ln>
          <a:effectLst>
            <a:outerShdw blurRad="63500" dist="23000" dir="5400000" rotWithShape="0">
              <a:srgbClr val="000000">
                <a:alpha val="34999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endParaRPr lang="ja-JP" altLang="en-US" sz="1800">
              <a:solidFill>
                <a:srgbClr val="FFFFFF"/>
              </a:solidFill>
              <a:latin typeface="Calibri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1" name="右矢印 10"/>
          <p:cNvSpPr/>
          <p:nvPr/>
        </p:nvSpPr>
        <p:spPr>
          <a:xfrm>
            <a:off x="785786" y="2397370"/>
            <a:ext cx="714380" cy="357190"/>
          </a:xfrm>
          <a:prstGeom prst="rightArrow">
            <a:avLst>
              <a:gd name="adj1" fmla="val 50000"/>
              <a:gd name="adj2" fmla="val 70712"/>
            </a:avLst>
          </a:prstGeom>
          <a:solidFill>
            <a:schemeClr val="bg1"/>
          </a:solidFill>
          <a:ln>
            <a:noFill/>
          </a:ln>
          <a:effectLst>
            <a:innerShdw blurRad="63500" dist="50800" dir="135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algn="l">
              <a:defRPr kumimoji="1" sz="1000">
                <a:solidFill>
                  <a:schemeClr val="tx1"/>
                </a:solidFill>
                <a:latin typeface="Tahoma" charset="0"/>
                <a:ea typeface="HGP創英角ｺﾞｼｯｸUB" charset="0"/>
                <a:cs typeface="HGP創英角ｺﾞｼｯｸUB" charset="0"/>
              </a:defRPr>
            </a:lvl1pPr>
            <a:lvl2pPr marL="742950" indent="-285750" algn="l">
              <a:defRPr kumimoji="1" sz="1000">
                <a:solidFill>
                  <a:schemeClr val="tx1"/>
                </a:solidFill>
                <a:latin typeface="Tahoma" charset="0"/>
                <a:ea typeface="HGP創英角ｺﾞｼｯｸUB" charset="0"/>
                <a:cs typeface="HGP創英角ｺﾞｼｯｸUB" charset="0"/>
              </a:defRPr>
            </a:lvl2pPr>
            <a:lvl3pPr marL="1143000" indent="-228600" algn="l">
              <a:defRPr kumimoji="1" sz="1000">
                <a:solidFill>
                  <a:schemeClr val="tx1"/>
                </a:solidFill>
                <a:latin typeface="Tahoma" charset="0"/>
                <a:ea typeface="HGP創英角ｺﾞｼｯｸUB" charset="0"/>
                <a:cs typeface="HGP創英角ｺﾞｼｯｸUB" charset="0"/>
              </a:defRPr>
            </a:lvl3pPr>
            <a:lvl4pPr marL="1600200" indent="-228600" algn="l">
              <a:defRPr kumimoji="1" sz="1000">
                <a:solidFill>
                  <a:schemeClr val="tx1"/>
                </a:solidFill>
                <a:latin typeface="Tahoma" charset="0"/>
                <a:ea typeface="HGP創英角ｺﾞｼｯｸUB" charset="0"/>
                <a:cs typeface="HGP創英角ｺﾞｼｯｸUB" charset="0"/>
              </a:defRPr>
            </a:lvl4pPr>
            <a:lvl5pPr marL="2057400" indent="-228600" algn="l">
              <a:defRPr kumimoji="1" sz="1000">
                <a:solidFill>
                  <a:schemeClr val="tx1"/>
                </a:solidFill>
                <a:latin typeface="Tahoma" charset="0"/>
                <a:ea typeface="HGP創英角ｺﾞｼｯｸUB" charset="0"/>
                <a:cs typeface="HGP創英角ｺﾞｼｯｸUB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 sz="1000">
                <a:solidFill>
                  <a:schemeClr val="tx1"/>
                </a:solidFill>
                <a:latin typeface="Tahoma" charset="0"/>
                <a:ea typeface="HGP創英角ｺﾞｼｯｸUB" charset="0"/>
                <a:cs typeface="HGP創英角ｺﾞｼｯｸUB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 sz="1000">
                <a:solidFill>
                  <a:schemeClr val="tx1"/>
                </a:solidFill>
                <a:latin typeface="Tahoma" charset="0"/>
                <a:ea typeface="HGP創英角ｺﾞｼｯｸUB" charset="0"/>
                <a:cs typeface="HGP創英角ｺﾞｼｯｸUB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 sz="1000">
                <a:solidFill>
                  <a:schemeClr val="tx1"/>
                </a:solidFill>
                <a:latin typeface="Tahoma" charset="0"/>
                <a:ea typeface="HGP創英角ｺﾞｼｯｸUB" charset="0"/>
                <a:cs typeface="HGP創英角ｺﾞｼｯｸUB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 sz="1000">
                <a:solidFill>
                  <a:schemeClr val="tx1"/>
                </a:solidFill>
                <a:latin typeface="Tahoma" charset="0"/>
                <a:ea typeface="HGP創英角ｺﾞｼｯｸUB" charset="0"/>
                <a:cs typeface="HGP創英角ｺﾞｼｯｸUB" charset="0"/>
              </a:defRPr>
            </a:lvl9pPr>
          </a:lstStyle>
          <a:p>
            <a:pPr algn="ctr">
              <a:defRPr/>
            </a:pPr>
            <a:endParaRPr lang="ja-JP" altLang="en-US" sz="1800" smtClean="0">
              <a:solidFill>
                <a:srgbClr val="FFFFFF"/>
              </a:solidFill>
              <a:latin typeface="Calibri" charset="0"/>
              <a:ea typeface="ＭＳ Ｐゴシック" charset="0"/>
              <a:cs typeface="ＭＳ Ｐゴシック" charset="0"/>
            </a:endParaRPr>
          </a:p>
        </p:txBody>
      </p:sp>
      <p:pic>
        <p:nvPicPr>
          <p:cNvPr id="15367" name="図 11" descr="sn_rd455.gif"/>
          <p:cNvPicPr>
            <a:picLocks noChangeAspect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1913" y="4911725"/>
            <a:ext cx="1244600" cy="17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1714500" y="2349500"/>
            <a:ext cx="776288" cy="487363"/>
          </a:xfrm>
          <a:prstGeom prst="rect">
            <a:avLst/>
          </a:prstGeom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altLang="ja-JP"/>
              <a:t>Title</a:t>
            </a:r>
            <a:endParaRPr lang="ja-JP" altLang="en-US"/>
          </a:p>
        </p:txBody>
      </p:sp>
      <p:sp>
        <p:nvSpPr>
          <p:cNvPr id="7180" name="Rectangle 12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4684713"/>
            <a:ext cx="2133600" cy="357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400">
                <a:solidFill>
                  <a:prstClr val="black"/>
                </a:solidFill>
                <a:latin typeface="Tahoma" pitchFamily="-109" charset="0"/>
                <a:ea typeface="HGP創英角ｺﾞｼｯｸUB" pitchFamily="50" charset="-128"/>
                <a:cs typeface="HGP創英角ｺﾞｼｯｸUB" pitchFamily="50" charset="-128"/>
              </a:defRPr>
            </a:lvl1pPr>
          </a:lstStyle>
          <a:p>
            <a:pPr>
              <a:defRPr/>
            </a:pPr>
            <a:fld id="{09693E73-7A66-42FD-B03F-17EFE6F8FC5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2" name="フッター プレースホルダ 4"/>
          <p:cNvSpPr>
            <a:spLocks/>
          </p:cNvSpPr>
          <p:nvPr userDrawn="1"/>
        </p:nvSpPr>
        <p:spPr bwMode="auto">
          <a:xfrm>
            <a:off x="2141538" y="4954588"/>
            <a:ext cx="4478337" cy="201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defRPr/>
            </a:pPr>
            <a:endParaRPr lang="ja-JP" altLang="en-US" sz="800" dirty="0">
              <a:latin typeface="Tahoma" pitchFamily="-109" charset="0"/>
              <a:cs typeface="HGP創英角ｺﾞｼｯｸUB" pitchFamily="50" charset="-128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8" r:id="rId1"/>
    <p:sldLayoutId id="2147483754" r:id="rId2"/>
  </p:sldLayoutIdLst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32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Tahoma" pitchFamily="34" charset="0"/>
          <a:ea typeface="ＭＳ Ｐゴシック" pitchFamily="50" charset="-128"/>
          <a:cs typeface="ＭＳ Ｐゴシック" pitchFamily="-109" charset="-128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3200">
          <a:solidFill>
            <a:schemeClr val="tx1"/>
          </a:solidFill>
          <a:latin typeface="Tahoma" pitchFamily="34" charset="0"/>
          <a:ea typeface="ＭＳ Ｐゴシック" pitchFamily="50" charset="-128"/>
          <a:cs typeface="ＭＳ Ｐゴシック" pitchFamily="-109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3200">
          <a:solidFill>
            <a:schemeClr val="tx1"/>
          </a:solidFill>
          <a:latin typeface="Tahoma" pitchFamily="34" charset="0"/>
          <a:ea typeface="ＭＳ Ｐゴシック" pitchFamily="50" charset="-128"/>
          <a:cs typeface="ＭＳ Ｐゴシック" pitchFamily="-109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3200">
          <a:solidFill>
            <a:schemeClr val="tx1"/>
          </a:solidFill>
          <a:latin typeface="Tahoma" pitchFamily="34" charset="0"/>
          <a:ea typeface="ＭＳ Ｐゴシック" pitchFamily="50" charset="-128"/>
          <a:cs typeface="ＭＳ Ｐゴシック" pitchFamily="-109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3200">
          <a:solidFill>
            <a:schemeClr val="tx1"/>
          </a:solidFill>
          <a:latin typeface="Tahoma" pitchFamily="34" charset="0"/>
          <a:ea typeface="ＭＳ Ｐゴシック" pitchFamily="50" charset="-128"/>
          <a:cs typeface="ＭＳ Ｐゴシック" pitchFamily="-109" charset="-128"/>
        </a:defRPr>
      </a:lvl5pPr>
      <a:lvl6pPr marL="457200" algn="l" rtl="0" fontAlgn="base">
        <a:spcBef>
          <a:spcPct val="0"/>
        </a:spcBef>
        <a:spcAft>
          <a:spcPct val="0"/>
        </a:spcAft>
        <a:defRPr kumimoji="1" sz="3200">
          <a:solidFill>
            <a:schemeClr val="tx1"/>
          </a:solidFill>
          <a:latin typeface="Tahoma" pitchFamily="34" charset="0"/>
          <a:ea typeface="ＭＳ Ｐゴシック" charset="-128"/>
          <a:cs typeface="Tahom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kumimoji="1" sz="3200">
          <a:solidFill>
            <a:schemeClr val="tx1"/>
          </a:solidFill>
          <a:latin typeface="Tahoma" pitchFamily="34" charset="0"/>
          <a:ea typeface="ＭＳ Ｐゴシック" charset="-128"/>
          <a:cs typeface="Tahom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kumimoji="1" sz="3200">
          <a:solidFill>
            <a:schemeClr val="tx1"/>
          </a:solidFill>
          <a:latin typeface="Tahoma" pitchFamily="34" charset="0"/>
          <a:ea typeface="ＭＳ Ｐゴシック" charset="-128"/>
          <a:cs typeface="Tahom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kumimoji="1" sz="3200">
          <a:solidFill>
            <a:schemeClr val="tx1"/>
          </a:solidFill>
          <a:latin typeface="Tahoma" pitchFamily="34" charset="0"/>
          <a:ea typeface="ＭＳ Ｐゴシック" charset="-128"/>
          <a:cs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umimoji="1" sz="3200" kern="1200">
          <a:solidFill>
            <a:schemeClr val="tx1"/>
          </a:solidFill>
          <a:latin typeface="+mn-lt"/>
          <a:ea typeface="ＭＳ Ｐゴシック" pitchFamily="50" charset="-128"/>
          <a:cs typeface="ＭＳ Ｐゴシック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umimoji="1" sz="2800" kern="1200">
          <a:solidFill>
            <a:schemeClr val="tx1"/>
          </a:solidFill>
          <a:latin typeface="+mn-lt"/>
          <a:ea typeface="ＭＳ Ｐゴシック" pitchFamily="50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umimoji="1" sz="2400" kern="1200">
          <a:solidFill>
            <a:schemeClr val="tx1"/>
          </a:solidFill>
          <a:latin typeface="+mn-lt"/>
          <a:ea typeface="ＭＳ Ｐゴシック" pitchFamily="50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umimoji="1" sz="2000" kern="1200">
          <a:solidFill>
            <a:schemeClr val="tx1"/>
          </a:solidFill>
          <a:latin typeface="+mn-lt"/>
          <a:ea typeface="ＭＳ Ｐゴシック" pitchFamily="50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kumimoji="1" sz="2000" kern="1200">
          <a:solidFill>
            <a:schemeClr val="tx1"/>
          </a:solidFill>
          <a:latin typeface="+mn-lt"/>
          <a:ea typeface="ＭＳ Ｐゴシック" pitchFamily="50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9.xml"/><Relationship Id="rId4" Type="http://schemas.openxmlformats.org/officeDocument/2006/relationships/image" Target="../media/image6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5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8.xml"/><Relationship Id="rId5" Type="http://schemas.openxmlformats.org/officeDocument/2006/relationships/image" Target="../media/image6.jpeg"/><Relationship Id="rId4" Type="http://schemas.openxmlformats.org/officeDocument/2006/relationships/image" Target="../media/image9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11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13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タイトル 1"/>
          <p:cNvSpPr>
            <a:spLocks noGrp="1"/>
          </p:cNvSpPr>
          <p:nvPr>
            <p:ph type="ctrTitle"/>
          </p:nvPr>
        </p:nvSpPr>
        <p:spPr bwMode="auto">
          <a:xfrm>
            <a:off x="1792288" y="2369801"/>
            <a:ext cx="4939494" cy="430887"/>
          </a:xfrm>
        </p:spPr>
        <p:txBody>
          <a:bodyPr/>
          <a:lstStyle/>
          <a:p>
            <a:pPr eaLnBrk="1" hangingPunct="1"/>
            <a:r>
              <a:rPr lang="en-US" altLang="ja-JP" sz="2800" dirty="0" smtClean="0">
                <a:effectLst/>
                <a:ea typeface="HGP創英角ｺﾞｼｯｸUB" pitchFamily="50" charset="-128"/>
              </a:rPr>
              <a:t>Sharp x47 Cash Register Series</a:t>
            </a: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8024813" y="0"/>
            <a:ext cx="184731" cy="276999"/>
          </a:xfrm>
          <a:prstGeom prst="rect">
            <a:avLst/>
          </a:prstGeom>
          <a:solidFill>
            <a:srgbClr val="FFFFFF">
              <a:alpha val="60000"/>
            </a:srgbClr>
          </a:solidFill>
          <a:ln>
            <a:solidFill>
              <a:srgbClr val="C0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>
              <a:defRPr/>
            </a:pPr>
            <a:endParaRPr lang="ja-JP" altLang="en-US" sz="1200" b="1">
              <a:solidFill>
                <a:srgbClr val="C00000"/>
              </a:solidFill>
              <a:latin typeface="Tahoma" pitchFamily="-109" charset="0"/>
              <a:cs typeface="Tahoma" pitchFamily="-109" charset="0"/>
            </a:endParaRPr>
          </a:p>
        </p:txBody>
      </p:sp>
      <p:sp>
        <p:nvSpPr>
          <p:cNvPr id="20483" name="Text Box 64"/>
          <p:cNvSpPr txBox="1">
            <a:spLocks noChangeArrowheads="1"/>
          </p:cNvSpPr>
          <p:nvPr/>
        </p:nvSpPr>
        <p:spPr bwMode="auto">
          <a:xfrm>
            <a:off x="0" y="3724275"/>
            <a:ext cx="9144000" cy="915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rgbClr val="2F4D71">
                <a:alpha val="74997"/>
              </a:srgbClr>
            </a:prstShdw>
          </a:effectLst>
        </p:spPr>
        <p:txBody>
          <a:bodyPr>
            <a:spAutoFit/>
          </a:bodyPr>
          <a:lstStyle/>
          <a:p>
            <a:pPr algn="ctr"/>
            <a:r>
              <a:rPr lang="en-US" altLang="ja-JP" sz="1800" dirty="0" smtClean="0">
                <a:latin typeface="Arial" charset="0"/>
              </a:rPr>
              <a:t>2012</a:t>
            </a:r>
            <a:endParaRPr lang="en-US" altLang="ja-JP" sz="1800" dirty="0">
              <a:latin typeface="Arial" charset="0"/>
            </a:endParaRPr>
          </a:p>
          <a:p>
            <a:pPr algn="ctr"/>
            <a:endParaRPr lang="en-US" altLang="ja-JP" sz="1800" dirty="0">
              <a:latin typeface="Arial" charset="0"/>
            </a:endParaRPr>
          </a:p>
          <a:p>
            <a:pPr algn="ctr"/>
            <a:r>
              <a:rPr lang="en-US" altLang="ja-JP" sz="1800" dirty="0">
                <a:latin typeface="Arial" charset="0"/>
              </a:rPr>
              <a:t>Sharp Electronics Corporation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1173163" y="250488"/>
            <a:ext cx="5042662" cy="430887"/>
          </a:xfrm>
        </p:spPr>
        <p:txBody>
          <a:bodyPr/>
          <a:lstStyle/>
          <a:p>
            <a:pPr>
              <a:defRPr/>
            </a:pPr>
            <a:r>
              <a:rPr lang="en-US" dirty="0" smtClean="0">
                <a:ea typeface="MS PGothic" pitchFamily="34" charset="-128"/>
              </a:rPr>
              <a:t>Feature Comparison - Functions</a:t>
            </a:r>
            <a:endParaRPr lang="en-US" dirty="0">
              <a:ea typeface="MS PGothic" pitchFamily="34" charset="-128"/>
            </a:endParaRPr>
          </a:p>
        </p:txBody>
      </p:sp>
      <p:sp>
        <p:nvSpPr>
          <p:cNvPr id="28674" name="Slide Number Placeholder 7"/>
          <p:cNvSpPr>
            <a:spLocks noGrp="1"/>
          </p:cNvSpPr>
          <p:nvPr>
            <p:ph type="sldNum" sz="quarter" idx="10"/>
          </p:nvPr>
        </p:nvSpPr>
        <p:spPr>
          <a:xfrm>
            <a:off x="8953500" y="4994275"/>
            <a:ext cx="153988" cy="122238"/>
          </a:xfrm>
          <a:noFill/>
          <a:ln>
            <a:miter lim="800000"/>
            <a:headEnd/>
            <a:tailEnd/>
          </a:ln>
        </p:spPr>
        <p:txBody>
          <a:bodyPr/>
          <a:lstStyle/>
          <a:p>
            <a:fld id="{9BEF24F3-D47E-41A2-868B-00432F7F1D47}" type="slidenum">
              <a:rPr lang="ja-JP" altLang="en-US" smtClean="0">
                <a:latin typeface="Tahoma" pitchFamily="34" charset="0"/>
              </a:rPr>
              <a:pPr/>
              <a:t>9</a:t>
            </a:fld>
            <a:endParaRPr lang="en-US" altLang="ja-JP" smtClean="0">
              <a:latin typeface="Tahoma" pitchFamily="34" charset="0"/>
              <a:cs typeface="Tahoma" pitchFamily="34" charset="0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400050" y="819150"/>
          <a:ext cx="4886325" cy="3230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55445"/>
                <a:gridCol w="1575435"/>
                <a:gridCol w="1655445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Model / </a:t>
                      </a:r>
                      <a:r>
                        <a:rPr lang="en-US" dirty="0" err="1" smtClean="0"/>
                        <a:t>Func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ahoma" pitchFamily="34" charset="0"/>
                          <a:ea typeface="HG明朝B" pitchFamily="17" charset="-128"/>
                          <a:cs typeface="HG明朝B" pitchFamily="17" charset="-128"/>
                        </a:rPr>
                        <a:t>ERA247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ahoma" pitchFamily="34" charset="0"/>
                          <a:ea typeface="HG明朝B" pitchFamily="17" charset="-128"/>
                          <a:cs typeface="HG明朝B" pitchFamily="17" charset="-128"/>
                        </a:rPr>
                        <a:t>ERA347</a:t>
                      </a:r>
                    </a:p>
                  </a:txBody>
                  <a:tcPr horzOverflow="overflow"/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HG明朝B" pitchFamily="17" charset="-128"/>
                          <a:cs typeface="HG明朝B" pitchFamily="17" charset="-128"/>
                        </a:rPr>
                        <a:t>Cashier</a:t>
                      </a: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HG明朝B" pitchFamily="17" charset="-128"/>
                          <a:cs typeface="HG明朝B" pitchFamily="17" charset="-128"/>
                        </a:rPr>
                        <a:t>Secret code</a:t>
                      </a: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HG明朝B" pitchFamily="17" charset="-128"/>
                          <a:cs typeface="HG明朝B" pitchFamily="17" charset="-128"/>
                        </a:rPr>
                        <a:t>25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HG明朝B" pitchFamily="17" charset="-128"/>
                          <a:cs typeface="HG明朝B" pitchFamily="17" charset="-128"/>
                        </a:rPr>
                        <a:t>Y</a:t>
                      </a: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HG明朝B" pitchFamily="17" charset="-128"/>
                          <a:cs typeface="HG明朝B" pitchFamily="17" charset="-128"/>
                        </a:rPr>
                        <a:t>50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HG明朝B" pitchFamily="17" charset="-128"/>
                          <a:cs typeface="HG明朝B" pitchFamily="17" charset="-128"/>
                        </a:rPr>
                        <a:t>Y</a:t>
                      </a:r>
                    </a:p>
                  </a:txBody>
                  <a:tcPr anchor="ctr" horzOverflow="overflow"/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HG明朝B" pitchFamily="17" charset="-128"/>
                          <a:cs typeface="HG明朝B" pitchFamily="17" charset="-128"/>
                        </a:rPr>
                        <a:t>Manager (method)</a:t>
                      </a: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HG明朝B" pitchFamily="17" charset="-128"/>
                          <a:cs typeface="HG明朝B" pitchFamily="17" charset="-128"/>
                        </a:rPr>
                        <a:t>1 (code)</a:t>
                      </a: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HG明朝B" pitchFamily="17" charset="-128"/>
                          <a:cs typeface="HG明朝B" pitchFamily="17" charset="-128"/>
                        </a:rPr>
                        <a:t>1 (code)</a:t>
                      </a:r>
                    </a:p>
                  </a:txBody>
                  <a:tcPr anchor="ctr" horzOverflow="overflow"/>
                </a:tc>
              </a:tr>
              <a:tr h="214630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HG明朝B" pitchFamily="17" charset="-128"/>
                          <a:cs typeface="HG明朝B" pitchFamily="17" charset="-128"/>
                        </a:rPr>
                        <a:t>Food Stamp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-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-</a:t>
                      </a:r>
                      <a:endParaRPr lang="en-US" sz="1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HG明朝B" pitchFamily="17" charset="-128"/>
                          <a:cs typeface="HG明朝B" pitchFamily="17" charset="-128"/>
                        </a:rPr>
                        <a:t>RA</a:t>
                      </a: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HG明朝B" pitchFamily="17" charset="-128"/>
                          <a:cs typeface="HG明朝B" pitchFamily="17" charset="-128"/>
                        </a:rPr>
                        <a:t>1</a:t>
                      </a: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HG明朝B" pitchFamily="17" charset="-128"/>
                          <a:cs typeface="HG明朝B" pitchFamily="17" charset="-128"/>
                        </a:rPr>
                        <a:t>1</a:t>
                      </a:r>
                    </a:p>
                  </a:txBody>
                  <a:tcPr anchor="ctr" horzOverflow="overflow"/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HG明朝B" pitchFamily="17" charset="-128"/>
                          <a:cs typeface="HG明朝B" pitchFamily="17" charset="-128"/>
                        </a:rPr>
                        <a:t>PO</a:t>
                      </a: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1</a:t>
                      </a:r>
                      <a:endParaRPr 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1</a:t>
                      </a:r>
                      <a:endParaRPr lang="en-US" sz="1200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HG明朝B" pitchFamily="17" charset="-128"/>
                          <a:cs typeface="HG明朝B" pitchFamily="17" charset="-128"/>
                        </a:rPr>
                        <a:t>Currency conversion</a:t>
                      </a: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1</a:t>
                      </a:r>
                      <a:endParaRPr 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1</a:t>
                      </a:r>
                      <a:endParaRPr lang="en-US" sz="1200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HG明朝B" pitchFamily="17" charset="-128"/>
                          <a:cs typeface="HG明朝B" pitchFamily="17" charset="-128"/>
                        </a:rPr>
                        <a:t>Auto-key</a:t>
                      </a: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1</a:t>
                      </a:r>
                      <a:endParaRPr 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1</a:t>
                      </a:r>
                      <a:endParaRPr lang="en-US" sz="1200" dirty="0"/>
                    </a:p>
                  </a:txBody>
                  <a:tcPr anchor="ctr"/>
                </a:tc>
              </a:tr>
              <a:tr h="21082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HG明朝B" pitchFamily="17" charset="-128"/>
                          <a:cs typeface="HG明朝B" pitchFamily="17" charset="-128"/>
                        </a:rPr>
                        <a:t>Training mode (use)</a:t>
                      </a: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Y (Cashier)</a:t>
                      </a:r>
                      <a:endParaRPr 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/>
                        <a:t>Y (Cashier)</a:t>
                      </a:r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1173163" y="250488"/>
            <a:ext cx="4423903" cy="430887"/>
          </a:xfrm>
        </p:spPr>
        <p:txBody>
          <a:bodyPr/>
          <a:lstStyle/>
          <a:p>
            <a:pPr>
              <a:defRPr/>
            </a:pPr>
            <a:r>
              <a:rPr lang="en-US" dirty="0" smtClean="0">
                <a:ea typeface="MS PGothic" pitchFamily="34" charset="-128"/>
              </a:rPr>
              <a:t>Feature Comparison - Other</a:t>
            </a:r>
            <a:endParaRPr lang="en-US" dirty="0">
              <a:ea typeface="MS PGothic" pitchFamily="34" charset="-128"/>
            </a:endParaRPr>
          </a:p>
        </p:txBody>
      </p:sp>
      <p:sp>
        <p:nvSpPr>
          <p:cNvPr id="28674" name="Slide Number Placeholder 7"/>
          <p:cNvSpPr>
            <a:spLocks noGrp="1"/>
          </p:cNvSpPr>
          <p:nvPr>
            <p:ph type="sldNum" sz="quarter" idx="10"/>
          </p:nvPr>
        </p:nvSpPr>
        <p:spPr>
          <a:xfrm>
            <a:off x="8953500" y="4994275"/>
            <a:ext cx="153988" cy="122238"/>
          </a:xfrm>
          <a:noFill/>
          <a:ln>
            <a:miter lim="800000"/>
            <a:headEnd/>
            <a:tailEnd/>
          </a:ln>
        </p:spPr>
        <p:txBody>
          <a:bodyPr/>
          <a:lstStyle/>
          <a:p>
            <a:fld id="{9BEF24F3-D47E-41A2-868B-00432F7F1D47}" type="slidenum">
              <a:rPr lang="ja-JP" altLang="en-US" smtClean="0">
                <a:latin typeface="Tahoma" pitchFamily="34" charset="0"/>
              </a:rPr>
              <a:pPr/>
              <a:t>10</a:t>
            </a:fld>
            <a:endParaRPr lang="en-US" altLang="ja-JP" smtClean="0">
              <a:latin typeface="Tahoma" pitchFamily="34" charset="0"/>
              <a:cs typeface="Tahoma" pitchFamily="34" charset="0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400050" y="819150"/>
          <a:ext cx="4886325" cy="4048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55445"/>
                <a:gridCol w="1575435"/>
                <a:gridCol w="1655445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Model / </a:t>
                      </a:r>
                      <a:r>
                        <a:rPr lang="en-US" dirty="0" err="1" smtClean="0"/>
                        <a:t>Func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ahoma" pitchFamily="34" charset="0"/>
                          <a:ea typeface="HG明朝B" pitchFamily="17" charset="-128"/>
                          <a:cs typeface="HG明朝B" pitchFamily="17" charset="-128"/>
                        </a:rPr>
                        <a:t>ERA247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ahoma" pitchFamily="34" charset="0"/>
                          <a:ea typeface="HG明朝B" pitchFamily="17" charset="-128"/>
                          <a:cs typeface="HG明朝B" pitchFamily="17" charset="-128"/>
                        </a:rPr>
                        <a:t>ERA347</a:t>
                      </a:r>
                    </a:p>
                  </a:txBody>
                  <a:tcPr horzOverflow="overflow"/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HG明朝B" pitchFamily="17" charset="-128"/>
                          <a:cs typeface="HG明朝B" pitchFamily="17" charset="-128"/>
                        </a:rPr>
                        <a:t>Programming (type)</a:t>
                      </a: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HG明朝B" pitchFamily="17" charset="-128"/>
                          <a:cs typeface="HG明朝B" pitchFamily="17" charset="-128"/>
                        </a:rPr>
                        <a:t>Menu</a:t>
                      </a: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HG明朝B" pitchFamily="17" charset="-128"/>
                          <a:cs typeface="HG明朝B" pitchFamily="17" charset="-128"/>
                        </a:rPr>
                        <a:t>Menu</a:t>
                      </a:r>
                    </a:p>
                  </a:txBody>
                  <a:tcPr anchor="ctr" horzOverflow="overflow"/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HG明朝B" pitchFamily="17" charset="-128"/>
                          <a:cs typeface="HG明朝B" pitchFamily="17" charset="-128"/>
                        </a:rPr>
                        <a:t>SRV Programming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HG明朝B" pitchFamily="17" charset="-128"/>
                          <a:cs typeface="HG明朝B" pitchFamily="17" charset="-128"/>
                        </a:rPr>
                        <a:t>File Allocation</a:t>
                      </a: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HG明朝B" pitchFamily="17" charset="-128"/>
                          <a:cs typeface="HG明朝B" pitchFamily="17" charset="-128"/>
                        </a:rPr>
                        <a:t>Ltd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HG明朝B" pitchFamily="17" charset="-128"/>
                          <a:cs typeface="HG明朝B" pitchFamily="17" charset="-128"/>
                        </a:rPr>
                        <a:t>-</a:t>
                      </a: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HG明朝B" pitchFamily="17" charset="-128"/>
                          <a:cs typeface="HG明朝B" pitchFamily="17" charset="-128"/>
                        </a:rPr>
                        <a:t>Ltd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HG明朝B" pitchFamily="17" charset="-128"/>
                          <a:cs typeface="HG明朝B" pitchFamily="17" charset="-128"/>
                        </a:rPr>
                        <a:t>-</a:t>
                      </a:r>
                    </a:p>
                  </a:txBody>
                  <a:tcPr anchor="ctr" horzOverflow="overflow"/>
                </a:tc>
              </a:tr>
              <a:tr h="214630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HG明朝B" pitchFamily="17" charset="-128"/>
                          <a:cs typeface="HG明朝B" pitchFamily="17" charset="-128"/>
                        </a:rPr>
                        <a:t>Language selection</a:t>
                      </a:r>
                    </a:p>
                    <a:p>
                      <a:pPr marL="0" marR="0" lvl="0" indent="0" algn="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HG明朝B" pitchFamily="17" charset="-128"/>
                          <a:cs typeface="HG明朝B" pitchFamily="17" charset="-128"/>
                        </a:rPr>
                        <a:t>English</a:t>
                      </a:r>
                    </a:p>
                    <a:p>
                      <a:pPr marL="0" marR="0" lvl="0" indent="0" algn="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HG明朝B" pitchFamily="17" charset="-128"/>
                          <a:cs typeface="HG明朝B" pitchFamily="17" charset="-128"/>
                        </a:rPr>
                        <a:t>Spanish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 smtClean="0"/>
                    </a:p>
                    <a:p>
                      <a:pPr algn="ctr"/>
                      <a:r>
                        <a:rPr lang="en-US" sz="1200" dirty="0" smtClean="0"/>
                        <a:t>Yes</a:t>
                      </a:r>
                    </a:p>
                    <a:p>
                      <a:pPr algn="ctr"/>
                      <a:r>
                        <a:rPr lang="en-US" sz="1200" dirty="0" smtClean="0"/>
                        <a:t>Yes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 smtClean="0"/>
                    </a:p>
                    <a:p>
                      <a:pPr algn="ctr"/>
                      <a:r>
                        <a:rPr lang="en-US" sz="1200" dirty="0" smtClean="0"/>
                        <a:t>Yes</a:t>
                      </a:r>
                    </a:p>
                    <a:p>
                      <a:pPr algn="ctr"/>
                      <a:r>
                        <a:rPr lang="en-US" sz="1200" dirty="0" smtClean="0"/>
                        <a:t>Yes</a:t>
                      </a:r>
                      <a:endParaRPr lang="en-US" sz="1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HG明朝B" pitchFamily="17" charset="-128"/>
                          <a:cs typeface="HG明朝B" pitchFamily="17" charset="-128"/>
                        </a:rPr>
                        <a:t>Onboard help</a:t>
                      </a: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HG明朝B" pitchFamily="17" charset="-128"/>
                          <a:cs typeface="HG明朝B" pitchFamily="17" charset="-128"/>
                        </a:rPr>
                        <a:t>Yes</a:t>
                      </a: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HG明朝B" pitchFamily="17" charset="-128"/>
                          <a:cs typeface="HG明朝B" pitchFamily="17" charset="-128"/>
                        </a:rPr>
                        <a:t>Yes</a:t>
                      </a:r>
                    </a:p>
                  </a:txBody>
                  <a:tcPr anchor="ctr" horzOverflow="overflow"/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HG明朝B" pitchFamily="17" charset="-128"/>
                          <a:cs typeface="HG明朝B" pitchFamily="17" charset="-128"/>
                        </a:rPr>
                        <a:t>Dealer contact information</a:t>
                      </a: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HG明朝B" pitchFamily="17" charset="-128"/>
                          <a:cs typeface="HG明朝B" pitchFamily="17" charset="-128"/>
                        </a:rPr>
                        <a:t>Yes</a:t>
                      </a: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HG明朝B" pitchFamily="17" charset="-128"/>
                          <a:cs typeface="HG明朝B" pitchFamily="17" charset="-128"/>
                        </a:rPr>
                        <a:t>Yes</a:t>
                      </a:r>
                    </a:p>
                  </a:txBody>
                  <a:tcPr anchor="ctr" horzOverflow="overflow"/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HG明朝B" pitchFamily="17" charset="-128"/>
                          <a:cs typeface="HG明朝B" pitchFamily="17" charset="-128"/>
                        </a:rPr>
                        <a:t>Scanner (option)</a:t>
                      </a: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HG明朝B" pitchFamily="17" charset="-128"/>
                          <a:cs typeface="HG明朝B" pitchFamily="17" charset="-128"/>
                        </a:rPr>
                        <a:t>No</a:t>
                      </a: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HG明朝B" pitchFamily="17" charset="-128"/>
                          <a:cs typeface="HG明朝B" pitchFamily="17" charset="-128"/>
                        </a:rPr>
                        <a:t>Yes</a:t>
                      </a:r>
                    </a:p>
                  </a:txBody>
                  <a:tcPr anchor="ctr" horzOverflow="overflow"/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HG明朝B" pitchFamily="17" charset="-128"/>
                          <a:cs typeface="HG明朝B" pitchFamily="17" charset="-128"/>
                        </a:rPr>
                        <a:t>EFT (option)</a:t>
                      </a: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HG明朝B" pitchFamily="17" charset="-128"/>
                          <a:cs typeface="HG明朝B" pitchFamily="17" charset="-128"/>
                        </a:rPr>
                        <a:t>Yes</a:t>
                      </a: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HG明朝B" pitchFamily="17" charset="-128"/>
                          <a:cs typeface="HG明朝B" pitchFamily="17" charset="-128"/>
                        </a:rPr>
                        <a:t>Yes</a:t>
                      </a:r>
                    </a:p>
                  </a:txBody>
                  <a:tcPr anchor="ctr" horzOverflow="overflow"/>
                </a:tc>
              </a:tr>
              <a:tr h="21082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HG明朝B" pitchFamily="17" charset="-128"/>
                          <a:cs typeface="HG明朝B" pitchFamily="17" charset="-128"/>
                        </a:rPr>
                        <a:t>PC software (option)</a:t>
                      </a: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HG明朝B" pitchFamily="17" charset="-128"/>
                          <a:cs typeface="HG明朝B" pitchFamily="17" charset="-128"/>
                        </a:rPr>
                        <a:t>Yes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HG明朝B" pitchFamily="17" charset="-128"/>
                          <a:cs typeface="HG明朝B" pitchFamily="17" charset="-128"/>
                        </a:rPr>
                        <a:t>PC-Link (free)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HG明朝B" pitchFamily="17" charset="-128"/>
                          <a:cs typeface="HG明朝B" pitchFamily="17" charset="-128"/>
                        </a:rPr>
                        <a:t>Excel import/export</a:t>
                      </a: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HG明朝B" pitchFamily="17" charset="-128"/>
                          <a:cs typeface="HG明朝B" pitchFamily="17" charset="-128"/>
                        </a:rPr>
                        <a:t>Yes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HG明朝B" pitchFamily="17" charset="-128"/>
                          <a:cs typeface="HG明朝B" pitchFamily="17" charset="-128"/>
                        </a:rPr>
                        <a:t>PC-Link (free)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HG明朝B" pitchFamily="17" charset="-128"/>
                          <a:cs typeface="HG明朝B" pitchFamily="17" charset="-128"/>
                        </a:rPr>
                        <a:t>Excel import/export</a:t>
                      </a:r>
                    </a:p>
                  </a:txBody>
                  <a:tcPr anchor="ctr" horzOverflow="overflow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>
                <a:ea typeface="MS PGothic" pitchFamily="34" charset="-128"/>
              </a:rPr>
              <a:t>New Models for 2012</a:t>
            </a:r>
            <a:endParaRPr lang="en-US" dirty="0">
              <a:ea typeface="MS PGothic" pitchFamily="34" charset="-128"/>
            </a:endParaRPr>
          </a:p>
        </p:txBody>
      </p:sp>
      <p:sp>
        <p:nvSpPr>
          <p:cNvPr id="22530" name="Slide Number Placeholder 7"/>
          <p:cNvSpPr>
            <a:spLocks noGrp="1"/>
          </p:cNvSpPr>
          <p:nvPr>
            <p:ph type="sldNum" sz="quarter" idx="10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83AEB31C-1F44-4739-B462-AC8E01C779CB}" type="slidenum">
              <a:rPr lang="ja-JP" altLang="en-US" smtClean="0">
                <a:latin typeface="Tahoma" pitchFamily="34" charset="0"/>
              </a:rPr>
              <a:pPr/>
              <a:t>1</a:t>
            </a:fld>
            <a:endParaRPr lang="en-US" altLang="ja-JP" smtClean="0">
              <a:latin typeface="Tahoma" pitchFamily="34" charset="0"/>
              <a:cs typeface="Tahoma" pitchFamily="34" charset="0"/>
            </a:endParaRPr>
          </a:p>
        </p:txBody>
      </p:sp>
      <p:sp>
        <p:nvSpPr>
          <p:cNvPr id="22535" name="TextBox 43"/>
          <p:cNvSpPr txBox="1">
            <a:spLocks noChangeArrowheads="1"/>
          </p:cNvSpPr>
          <p:nvPr/>
        </p:nvSpPr>
        <p:spPr bwMode="auto">
          <a:xfrm>
            <a:off x="5659556" y="3645441"/>
            <a:ext cx="1763713" cy="10464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1400" b="1" dirty="0" smtClean="0">
                <a:ea typeface="HG明朝B" pitchFamily="17" charset="-128"/>
              </a:rPr>
              <a:t>ER-A347</a:t>
            </a:r>
            <a:endParaRPr lang="en-US" sz="1200" b="1" dirty="0">
              <a:ea typeface="HG明朝B" pitchFamily="17" charset="-128"/>
            </a:endParaRPr>
          </a:p>
          <a:p>
            <a:pPr algn="ctr"/>
            <a:r>
              <a:rPr lang="en-US" sz="1200" b="1" u="sng" dirty="0">
                <a:ea typeface="HG明朝B" pitchFamily="17" charset="-128"/>
              </a:rPr>
              <a:t>Special Features:</a:t>
            </a:r>
          </a:p>
          <a:p>
            <a:pPr algn="ctr">
              <a:buFont typeface="Arial" charset="0"/>
              <a:buChar char="•"/>
            </a:pPr>
            <a:r>
              <a:rPr lang="en-US" sz="1200" b="1" dirty="0" smtClean="0">
                <a:ea typeface="HG明朝B" pitchFamily="17" charset="-128"/>
              </a:rPr>
              <a:t>7,000 </a:t>
            </a:r>
            <a:r>
              <a:rPr lang="en-US" sz="1200" b="1" dirty="0">
                <a:ea typeface="HG明朝B" pitchFamily="17" charset="-128"/>
              </a:rPr>
              <a:t>PLU’s</a:t>
            </a:r>
          </a:p>
          <a:p>
            <a:pPr algn="ctr">
              <a:buFont typeface="Arial" charset="0"/>
              <a:buChar char="•"/>
            </a:pPr>
            <a:r>
              <a:rPr lang="en-US" sz="1200" b="1" dirty="0" smtClean="0">
                <a:ea typeface="HG明朝B" pitchFamily="17" charset="-128"/>
              </a:rPr>
              <a:t>59 keys</a:t>
            </a:r>
          </a:p>
          <a:p>
            <a:pPr algn="ctr">
              <a:buFont typeface="Arial" charset="0"/>
              <a:buChar char="•"/>
            </a:pPr>
            <a:r>
              <a:rPr lang="en-US" sz="1200" b="1" dirty="0" smtClean="0">
                <a:ea typeface="HG明朝B" pitchFamily="17" charset="-128"/>
              </a:rPr>
              <a:t>Dual </a:t>
            </a:r>
            <a:r>
              <a:rPr lang="en-US" sz="1200" b="1" dirty="0">
                <a:ea typeface="HG明朝B" pitchFamily="17" charset="-128"/>
              </a:rPr>
              <a:t>Receipts</a:t>
            </a:r>
          </a:p>
        </p:txBody>
      </p:sp>
      <p:sp>
        <p:nvSpPr>
          <p:cNvPr id="22536" name="TextBox 49"/>
          <p:cNvSpPr txBox="1">
            <a:spLocks noChangeArrowheads="1"/>
          </p:cNvSpPr>
          <p:nvPr/>
        </p:nvSpPr>
        <p:spPr bwMode="auto">
          <a:xfrm>
            <a:off x="1603896" y="3585865"/>
            <a:ext cx="1762125" cy="12311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1400" b="1" dirty="0" smtClean="0">
                <a:ea typeface="HG明朝B" pitchFamily="17" charset="-128"/>
              </a:rPr>
              <a:t>ER-A247</a:t>
            </a:r>
            <a:endParaRPr lang="en-US" sz="1200" b="1" dirty="0">
              <a:ea typeface="HG明朝B" pitchFamily="17" charset="-128"/>
            </a:endParaRPr>
          </a:p>
          <a:p>
            <a:pPr algn="ctr"/>
            <a:r>
              <a:rPr lang="en-US" sz="1200" b="1" u="sng" dirty="0">
                <a:ea typeface="HG明朝B" pitchFamily="17" charset="-128"/>
              </a:rPr>
              <a:t>Special Features:</a:t>
            </a:r>
          </a:p>
          <a:p>
            <a:pPr algn="ctr">
              <a:buFont typeface="Arial" charset="0"/>
              <a:buChar char="•"/>
            </a:pPr>
            <a:r>
              <a:rPr lang="en-US" sz="1200" b="1" dirty="0" smtClean="0">
                <a:ea typeface="HG明朝B" pitchFamily="17" charset="-128"/>
              </a:rPr>
              <a:t>2,500 PLU’s</a:t>
            </a:r>
          </a:p>
          <a:p>
            <a:pPr algn="ctr">
              <a:buFont typeface="Arial" charset="0"/>
              <a:buChar char="•"/>
            </a:pPr>
            <a:r>
              <a:rPr lang="en-US" sz="1200" b="1" dirty="0" smtClean="0">
                <a:ea typeface="HG明朝B" pitchFamily="17" charset="-128"/>
              </a:rPr>
              <a:t>53 Keys</a:t>
            </a:r>
          </a:p>
          <a:p>
            <a:pPr algn="ctr"/>
            <a:endParaRPr lang="en-US" sz="1200" b="1" dirty="0">
              <a:ea typeface="HG明朝B" pitchFamily="17" charset="-128"/>
            </a:endParaRPr>
          </a:p>
          <a:p>
            <a:endParaRPr lang="en-US" sz="1200" b="1" dirty="0">
              <a:ea typeface="HG明朝B" pitchFamily="17" charset="-128"/>
            </a:endParaRPr>
          </a:p>
        </p:txBody>
      </p:sp>
      <p:pic>
        <p:nvPicPr>
          <p:cNvPr id="1026" name="Picture 2" descr="I:\ERAx47_XEx07\Images\ER-A247_H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366838" y="1109662"/>
            <a:ext cx="2204791" cy="2286000"/>
          </a:xfrm>
          <a:prstGeom prst="rect">
            <a:avLst/>
          </a:prstGeom>
          <a:noFill/>
        </p:spPr>
      </p:pic>
      <p:pic>
        <p:nvPicPr>
          <p:cNvPr id="1027" name="Picture 3" descr="I:\ERAx47_XEx07\Images\ER-A347_HO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453062" y="1119187"/>
            <a:ext cx="2204791" cy="2286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1173163" y="250488"/>
            <a:ext cx="2852063" cy="430887"/>
          </a:xfrm>
        </p:spPr>
        <p:txBody>
          <a:bodyPr/>
          <a:lstStyle/>
          <a:p>
            <a:pPr>
              <a:defRPr/>
            </a:pPr>
            <a:r>
              <a:rPr lang="en-US" dirty="0" smtClean="0">
                <a:ea typeface="MS PGothic" pitchFamily="34" charset="-128"/>
              </a:rPr>
              <a:t>Model Highlights! </a:t>
            </a:r>
            <a:endParaRPr lang="en-US" dirty="0">
              <a:ea typeface="MS PGothic" pitchFamily="34" charset="-128"/>
            </a:endParaRPr>
          </a:p>
        </p:txBody>
      </p:sp>
      <p:sp>
        <p:nvSpPr>
          <p:cNvPr id="26627" name="Slide Number Placeholder 7"/>
          <p:cNvSpPr>
            <a:spLocks noGrp="1"/>
          </p:cNvSpPr>
          <p:nvPr>
            <p:ph type="sldNum" sz="quarter" idx="10"/>
          </p:nvPr>
        </p:nvSpPr>
        <p:spPr>
          <a:xfrm>
            <a:off x="8953500" y="4994275"/>
            <a:ext cx="153988" cy="122238"/>
          </a:xfrm>
          <a:noFill/>
          <a:ln>
            <a:miter lim="800000"/>
            <a:headEnd/>
            <a:tailEnd/>
          </a:ln>
        </p:spPr>
        <p:txBody>
          <a:bodyPr/>
          <a:lstStyle/>
          <a:p>
            <a:fld id="{D5AA4B63-224E-4C69-A31F-3169A225DAE7}" type="slidenum">
              <a:rPr lang="ja-JP" altLang="en-US" smtClean="0">
                <a:latin typeface="Tahoma" pitchFamily="34" charset="0"/>
              </a:rPr>
              <a:pPr/>
              <a:t>2</a:t>
            </a:fld>
            <a:endParaRPr lang="en-US" altLang="ja-JP" smtClean="0">
              <a:latin typeface="Tahoma" pitchFamily="34" charset="0"/>
              <a:cs typeface="Tahoma" pitchFamily="34" charset="0"/>
            </a:endParaRPr>
          </a:p>
        </p:txBody>
      </p:sp>
      <p:sp>
        <p:nvSpPr>
          <p:cNvPr id="46" name="Teardrop 45"/>
          <p:cNvSpPr/>
          <p:nvPr/>
        </p:nvSpPr>
        <p:spPr>
          <a:xfrm>
            <a:off x="5845175" y="1343025"/>
            <a:ext cx="2433638" cy="887413"/>
          </a:xfrm>
          <a:prstGeom prst="teardrop">
            <a:avLst/>
          </a:prstGeom>
          <a:solidFill>
            <a:srgbClr val="00B0F0"/>
          </a:solidFill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1800" b="1">
                <a:solidFill>
                  <a:prstClr val="black"/>
                </a:solidFill>
              </a:rPr>
              <a:t>Large </a:t>
            </a:r>
            <a:r>
              <a:rPr lang="en-US" sz="1800" b="1" smtClean="0">
                <a:solidFill>
                  <a:prstClr val="black"/>
                </a:solidFill>
              </a:rPr>
              <a:t>5/8 </a:t>
            </a:r>
            <a:r>
              <a:rPr lang="en-US" sz="1800" b="1" dirty="0">
                <a:solidFill>
                  <a:prstClr val="black"/>
                </a:solidFill>
              </a:rPr>
              <a:t>Line Displays</a:t>
            </a:r>
          </a:p>
        </p:txBody>
      </p:sp>
      <p:sp>
        <p:nvSpPr>
          <p:cNvPr id="10" name="Teardrop 9"/>
          <p:cNvSpPr/>
          <p:nvPr/>
        </p:nvSpPr>
        <p:spPr>
          <a:xfrm>
            <a:off x="247650" y="1335088"/>
            <a:ext cx="2433638" cy="887412"/>
          </a:xfrm>
          <a:prstGeom prst="teardrop">
            <a:avLst/>
          </a:prstGeom>
          <a:solidFill>
            <a:srgbClr val="00B0F0"/>
          </a:solidFill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1800" b="1" dirty="0" smtClean="0">
                <a:solidFill>
                  <a:prstClr val="black"/>
                </a:solidFill>
              </a:rPr>
              <a:t>Simple menu based Programming</a:t>
            </a:r>
            <a:endParaRPr lang="en-US" sz="1800" b="1" dirty="0">
              <a:solidFill>
                <a:prstClr val="black"/>
              </a:solidFill>
            </a:endParaRPr>
          </a:p>
        </p:txBody>
      </p:sp>
      <p:sp>
        <p:nvSpPr>
          <p:cNvPr id="11" name="Teardrop 10"/>
          <p:cNvSpPr/>
          <p:nvPr/>
        </p:nvSpPr>
        <p:spPr>
          <a:xfrm>
            <a:off x="5832475" y="2759075"/>
            <a:ext cx="2433638" cy="889000"/>
          </a:xfrm>
          <a:prstGeom prst="teardrop">
            <a:avLst/>
          </a:prstGeom>
          <a:solidFill>
            <a:srgbClr val="00B0F0"/>
          </a:solidFill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1800" b="1" dirty="0" smtClean="0">
                <a:solidFill>
                  <a:prstClr val="black"/>
                </a:solidFill>
              </a:rPr>
              <a:t>PC Data exchange via SD card</a:t>
            </a:r>
            <a:endParaRPr lang="en-US" sz="1800" b="1" dirty="0">
              <a:solidFill>
                <a:prstClr val="black"/>
              </a:solidFill>
            </a:endParaRPr>
          </a:p>
        </p:txBody>
      </p:sp>
      <p:sp>
        <p:nvSpPr>
          <p:cNvPr id="12" name="Teardrop 11"/>
          <p:cNvSpPr/>
          <p:nvPr/>
        </p:nvSpPr>
        <p:spPr>
          <a:xfrm>
            <a:off x="173038" y="2813050"/>
            <a:ext cx="2433637" cy="887413"/>
          </a:xfrm>
          <a:prstGeom prst="teardrop">
            <a:avLst/>
          </a:prstGeom>
          <a:solidFill>
            <a:srgbClr val="00B0F0"/>
          </a:solidFill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1800" b="1" dirty="0" smtClean="0">
                <a:solidFill>
                  <a:prstClr val="black"/>
                </a:solidFill>
              </a:rPr>
              <a:t>Stylish  </a:t>
            </a:r>
            <a:r>
              <a:rPr lang="en-US" sz="1800" b="1" dirty="0">
                <a:solidFill>
                  <a:prstClr val="black"/>
                </a:solidFill>
              </a:rPr>
              <a:t>&amp; Durable Design</a:t>
            </a:r>
          </a:p>
        </p:txBody>
      </p:sp>
      <p:sp>
        <p:nvSpPr>
          <p:cNvPr id="13" name="Frame 12"/>
          <p:cNvSpPr/>
          <p:nvPr/>
        </p:nvSpPr>
        <p:spPr>
          <a:xfrm>
            <a:off x="5810250" y="4086225"/>
            <a:ext cx="2486025" cy="933450"/>
          </a:xfrm>
          <a:prstGeom prst="fra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u="sng" dirty="0" smtClean="0">
                <a:solidFill>
                  <a:schemeClr val="tx1"/>
                </a:solidFill>
              </a:rPr>
              <a:t>PC Support Tool</a:t>
            </a:r>
          </a:p>
          <a:p>
            <a:pPr algn="ctr">
              <a:buFont typeface="Arial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</a:rPr>
              <a:t>Programming</a:t>
            </a:r>
          </a:p>
          <a:p>
            <a:pPr algn="ctr">
              <a:buFont typeface="Arial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</a:rPr>
              <a:t>QuickBooks Export</a:t>
            </a:r>
          </a:p>
          <a:p>
            <a:pPr algn="ctr">
              <a:buFont typeface="Arial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</a:rPr>
              <a:t>XML Files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15" name="Straight Arrow Connector 14"/>
          <p:cNvCxnSpPr>
            <a:stCxn id="11" idx="2"/>
            <a:endCxn id="13" idx="0"/>
          </p:cNvCxnSpPr>
          <p:nvPr/>
        </p:nvCxnSpPr>
        <p:spPr>
          <a:xfrm>
            <a:off x="7049294" y="3648075"/>
            <a:ext cx="3969" cy="43815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Picture 3" descr="I:\ERAx47_XEx07\Images\ER-A347_H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762251" y="942852"/>
            <a:ext cx="3009900" cy="312076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1173163" y="250488"/>
            <a:ext cx="4193456" cy="430887"/>
          </a:xfrm>
        </p:spPr>
        <p:txBody>
          <a:bodyPr/>
          <a:lstStyle/>
          <a:p>
            <a:pPr>
              <a:defRPr/>
            </a:pPr>
            <a:r>
              <a:rPr lang="en-US" dirty="0" smtClean="0">
                <a:ea typeface="MS PGothic" pitchFamily="34" charset="-128"/>
              </a:rPr>
              <a:t>ER-A247 Serial Connection</a:t>
            </a:r>
            <a:endParaRPr lang="en-US" dirty="0">
              <a:ea typeface="MS PGothic" pitchFamily="34" charset="-128"/>
            </a:endParaRPr>
          </a:p>
        </p:txBody>
      </p:sp>
      <p:sp>
        <p:nvSpPr>
          <p:cNvPr id="26627" name="Slide Number Placeholder 7"/>
          <p:cNvSpPr>
            <a:spLocks noGrp="1"/>
          </p:cNvSpPr>
          <p:nvPr>
            <p:ph type="sldNum" sz="quarter" idx="10"/>
          </p:nvPr>
        </p:nvSpPr>
        <p:spPr>
          <a:xfrm>
            <a:off x="8953500" y="4994275"/>
            <a:ext cx="153988" cy="122238"/>
          </a:xfrm>
          <a:noFill/>
          <a:ln>
            <a:miter lim="800000"/>
            <a:headEnd/>
            <a:tailEnd/>
          </a:ln>
        </p:spPr>
        <p:txBody>
          <a:bodyPr/>
          <a:lstStyle/>
          <a:p>
            <a:fld id="{D5AA4B63-224E-4C69-A31F-3169A225DAE7}" type="slidenum">
              <a:rPr lang="ja-JP" altLang="en-US" smtClean="0">
                <a:latin typeface="Tahoma" pitchFamily="34" charset="0"/>
              </a:rPr>
              <a:pPr/>
              <a:t>3</a:t>
            </a:fld>
            <a:endParaRPr lang="en-US" altLang="ja-JP" smtClean="0">
              <a:latin typeface="Tahoma" pitchFamily="34" charset="0"/>
              <a:cs typeface="Tahoma" pitchFamily="34" charset="0"/>
            </a:endParaRPr>
          </a:p>
        </p:txBody>
      </p:sp>
      <p:sp>
        <p:nvSpPr>
          <p:cNvPr id="12" name="Teardrop 11"/>
          <p:cNvSpPr/>
          <p:nvPr/>
        </p:nvSpPr>
        <p:spPr>
          <a:xfrm>
            <a:off x="5907088" y="1374775"/>
            <a:ext cx="2433637" cy="2759075"/>
          </a:xfrm>
          <a:prstGeom prst="teardrop">
            <a:avLst/>
          </a:prstGeom>
          <a:solidFill>
            <a:srgbClr val="00B0F0"/>
          </a:solidFill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1800" b="1" dirty="0" smtClean="0">
                <a:solidFill>
                  <a:prstClr val="black"/>
                </a:solidFill>
              </a:rPr>
              <a:t>Integrated EFT solution on low cost ECR*</a:t>
            </a:r>
            <a:endParaRPr lang="en-US" sz="1800" b="1" dirty="0">
              <a:solidFill>
                <a:prstClr val="black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133725" y="2019300"/>
            <a:ext cx="2095500" cy="2095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Box 6"/>
          <p:cNvSpPr txBox="1"/>
          <p:nvPr/>
        </p:nvSpPr>
        <p:spPr>
          <a:xfrm>
            <a:off x="2743200" y="2466975"/>
            <a:ext cx="50482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dirty="0" smtClean="0"/>
              <a:t>+</a:t>
            </a:r>
            <a:endParaRPr lang="en-US" sz="6000" dirty="0"/>
          </a:p>
        </p:txBody>
      </p:sp>
      <p:sp>
        <p:nvSpPr>
          <p:cNvPr id="8" name="TextBox 7"/>
          <p:cNvSpPr txBox="1"/>
          <p:nvPr/>
        </p:nvSpPr>
        <p:spPr>
          <a:xfrm>
            <a:off x="514350" y="1143000"/>
            <a:ext cx="165735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/>
              <a:t>ER-A247</a:t>
            </a:r>
          </a:p>
          <a:p>
            <a:pPr algn="ctr"/>
            <a:r>
              <a:rPr lang="en-US" sz="1600" dirty="0" smtClean="0"/>
              <a:t>1 x RS232 Port</a:t>
            </a:r>
            <a:endParaRPr lang="en-US" sz="1600" dirty="0"/>
          </a:p>
        </p:txBody>
      </p:sp>
      <p:sp>
        <p:nvSpPr>
          <p:cNvPr id="9" name="TextBox 8"/>
          <p:cNvSpPr txBox="1"/>
          <p:nvPr/>
        </p:nvSpPr>
        <p:spPr>
          <a:xfrm>
            <a:off x="3333749" y="1143000"/>
            <a:ext cx="179070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/>
              <a:t>Hypercom T4220</a:t>
            </a:r>
          </a:p>
          <a:p>
            <a:pPr algn="ctr"/>
            <a:r>
              <a:rPr lang="en-US" sz="1600" dirty="0" smtClean="0"/>
              <a:t>(w/ Serial cable)</a:t>
            </a:r>
            <a:endParaRPr lang="en-US" sz="1600" dirty="0"/>
          </a:p>
        </p:txBody>
      </p:sp>
      <p:sp>
        <p:nvSpPr>
          <p:cNvPr id="10" name="TextBox 9"/>
          <p:cNvSpPr txBox="1"/>
          <p:nvPr/>
        </p:nvSpPr>
        <p:spPr>
          <a:xfrm>
            <a:off x="5048250" y="2562225"/>
            <a:ext cx="50482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dirty="0" smtClean="0"/>
              <a:t>=</a:t>
            </a:r>
            <a:endParaRPr lang="en-US" sz="6000" dirty="0"/>
          </a:p>
        </p:txBody>
      </p:sp>
      <p:sp>
        <p:nvSpPr>
          <p:cNvPr id="11" name="TextBox 10"/>
          <p:cNvSpPr txBox="1"/>
          <p:nvPr/>
        </p:nvSpPr>
        <p:spPr>
          <a:xfrm>
            <a:off x="6515101" y="4448175"/>
            <a:ext cx="246697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*For use with processors with Class A/B certification to Hypercom application 3.3</a:t>
            </a:r>
            <a:endParaRPr lang="en-US" dirty="0"/>
          </a:p>
        </p:txBody>
      </p:sp>
      <p:pic>
        <p:nvPicPr>
          <p:cNvPr id="15" name="Picture 2" descr="I:\ERAx47_XEx07\Images\ER-A247_HO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19088" y="1738312"/>
            <a:ext cx="2204791" cy="2286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1173163" y="250488"/>
            <a:ext cx="4193456" cy="430887"/>
          </a:xfrm>
        </p:spPr>
        <p:txBody>
          <a:bodyPr/>
          <a:lstStyle/>
          <a:p>
            <a:pPr>
              <a:defRPr/>
            </a:pPr>
            <a:r>
              <a:rPr lang="en-US" dirty="0" smtClean="0">
                <a:ea typeface="MS PGothic" pitchFamily="34" charset="-128"/>
              </a:rPr>
              <a:t>ER-A347 Serial Connection</a:t>
            </a:r>
            <a:endParaRPr lang="en-US" dirty="0">
              <a:ea typeface="MS PGothic" pitchFamily="34" charset="-128"/>
            </a:endParaRPr>
          </a:p>
        </p:txBody>
      </p:sp>
      <p:sp>
        <p:nvSpPr>
          <p:cNvPr id="26627" name="Slide Number Placeholder 7"/>
          <p:cNvSpPr>
            <a:spLocks noGrp="1"/>
          </p:cNvSpPr>
          <p:nvPr>
            <p:ph type="sldNum" sz="quarter" idx="10"/>
          </p:nvPr>
        </p:nvSpPr>
        <p:spPr>
          <a:xfrm>
            <a:off x="8953500" y="4994275"/>
            <a:ext cx="153988" cy="122238"/>
          </a:xfrm>
          <a:noFill/>
          <a:ln>
            <a:miter lim="800000"/>
            <a:headEnd/>
            <a:tailEnd/>
          </a:ln>
        </p:spPr>
        <p:txBody>
          <a:bodyPr/>
          <a:lstStyle/>
          <a:p>
            <a:fld id="{D5AA4B63-224E-4C69-A31F-3169A225DAE7}" type="slidenum">
              <a:rPr lang="ja-JP" altLang="en-US" smtClean="0">
                <a:latin typeface="Tahoma" pitchFamily="34" charset="0"/>
              </a:rPr>
              <a:pPr/>
              <a:t>4</a:t>
            </a:fld>
            <a:endParaRPr lang="en-US" altLang="ja-JP" smtClean="0">
              <a:latin typeface="Tahoma" pitchFamily="34" charset="0"/>
              <a:cs typeface="Tahoma" pitchFamily="34" charset="0"/>
            </a:endParaRPr>
          </a:p>
        </p:txBody>
      </p:sp>
      <p:sp>
        <p:nvSpPr>
          <p:cNvPr id="12" name="Teardrop 11"/>
          <p:cNvSpPr/>
          <p:nvPr/>
        </p:nvSpPr>
        <p:spPr>
          <a:xfrm>
            <a:off x="5907088" y="1374775"/>
            <a:ext cx="2433637" cy="2759075"/>
          </a:xfrm>
          <a:prstGeom prst="teardrop">
            <a:avLst/>
          </a:prstGeom>
          <a:solidFill>
            <a:srgbClr val="00B0F0"/>
          </a:solidFill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1800" b="1" dirty="0" smtClean="0">
                <a:solidFill>
                  <a:prstClr val="black"/>
                </a:solidFill>
              </a:rPr>
              <a:t>Scanning Retail solution with EFT on low cost ECR*</a:t>
            </a:r>
            <a:endParaRPr lang="en-US" sz="1800" b="1" dirty="0">
              <a:solidFill>
                <a:prstClr val="black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638550" y="3448050"/>
            <a:ext cx="1409699" cy="14096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Box 6"/>
          <p:cNvSpPr txBox="1"/>
          <p:nvPr/>
        </p:nvSpPr>
        <p:spPr>
          <a:xfrm>
            <a:off x="2743200" y="2466975"/>
            <a:ext cx="50482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dirty="0" smtClean="0"/>
              <a:t>+</a:t>
            </a:r>
            <a:endParaRPr lang="en-US" sz="6000" dirty="0"/>
          </a:p>
        </p:txBody>
      </p:sp>
      <p:sp>
        <p:nvSpPr>
          <p:cNvPr id="8" name="TextBox 7"/>
          <p:cNvSpPr txBox="1"/>
          <p:nvPr/>
        </p:nvSpPr>
        <p:spPr>
          <a:xfrm>
            <a:off x="514350" y="1143000"/>
            <a:ext cx="165735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/>
              <a:t>ER-A347</a:t>
            </a:r>
          </a:p>
          <a:p>
            <a:pPr algn="ctr"/>
            <a:r>
              <a:rPr lang="en-US" sz="1600" dirty="0" smtClean="0"/>
              <a:t>2 x RS232 Ports</a:t>
            </a:r>
            <a:endParaRPr lang="en-US" sz="1600" dirty="0"/>
          </a:p>
        </p:txBody>
      </p:sp>
      <p:sp>
        <p:nvSpPr>
          <p:cNvPr id="9" name="TextBox 8"/>
          <p:cNvSpPr txBox="1"/>
          <p:nvPr/>
        </p:nvSpPr>
        <p:spPr>
          <a:xfrm>
            <a:off x="3381374" y="2809875"/>
            <a:ext cx="179070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/>
              <a:t>Hypercom T4220</a:t>
            </a:r>
          </a:p>
          <a:p>
            <a:pPr algn="ctr"/>
            <a:r>
              <a:rPr lang="en-US" sz="1600" dirty="0" smtClean="0"/>
              <a:t>(w/ Serial cable)</a:t>
            </a:r>
            <a:endParaRPr lang="en-US" sz="1600" dirty="0"/>
          </a:p>
        </p:txBody>
      </p:sp>
      <p:sp>
        <p:nvSpPr>
          <p:cNvPr id="10" name="TextBox 9"/>
          <p:cNvSpPr txBox="1"/>
          <p:nvPr/>
        </p:nvSpPr>
        <p:spPr>
          <a:xfrm>
            <a:off x="5048250" y="2562225"/>
            <a:ext cx="50482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dirty="0" smtClean="0"/>
              <a:t>=</a:t>
            </a:r>
            <a:endParaRPr lang="en-US" sz="6000" dirty="0"/>
          </a:p>
        </p:txBody>
      </p:sp>
      <p:sp>
        <p:nvSpPr>
          <p:cNvPr id="11" name="TextBox 10"/>
          <p:cNvSpPr txBox="1"/>
          <p:nvPr/>
        </p:nvSpPr>
        <p:spPr>
          <a:xfrm>
            <a:off x="6515101" y="4448175"/>
            <a:ext cx="246697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*For use with processors with Class A/B certification to Hypercom application 3.3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3324224" y="838200"/>
            <a:ext cx="191452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/>
              <a:t>MS Scanner</a:t>
            </a:r>
          </a:p>
          <a:p>
            <a:pPr algn="ctr"/>
            <a:r>
              <a:rPr lang="en-US" sz="1600" dirty="0" smtClean="0"/>
              <a:t>(w/ 53601A Cable)</a:t>
            </a:r>
            <a:endParaRPr lang="en-US" sz="1600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751552" y="1400175"/>
            <a:ext cx="991898" cy="13811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" name="Picture 3" descr="I:\ERAx47_XEx07\Images\ER-A347_HO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38137" y="1833562"/>
            <a:ext cx="2204791" cy="2286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1173163" y="250825"/>
            <a:ext cx="3400425" cy="430213"/>
          </a:xfrm>
        </p:spPr>
        <p:txBody>
          <a:bodyPr/>
          <a:lstStyle/>
          <a:p>
            <a:pPr>
              <a:defRPr/>
            </a:pPr>
            <a:r>
              <a:rPr lang="en-US" dirty="0" smtClean="0">
                <a:ea typeface="MS PGothic" pitchFamily="34" charset="-128"/>
              </a:rPr>
              <a:t>Class Leading Display</a:t>
            </a:r>
            <a:endParaRPr lang="en-US" dirty="0">
              <a:ea typeface="MS PGothic" pitchFamily="34" charset="-128"/>
            </a:endParaRPr>
          </a:p>
        </p:txBody>
      </p:sp>
      <p:sp>
        <p:nvSpPr>
          <p:cNvPr id="27650" name="Slide Number Placeholder 7"/>
          <p:cNvSpPr>
            <a:spLocks noGrp="1"/>
          </p:cNvSpPr>
          <p:nvPr>
            <p:ph type="sldNum" sz="quarter" idx="10"/>
          </p:nvPr>
        </p:nvSpPr>
        <p:spPr>
          <a:xfrm>
            <a:off x="8953500" y="4994275"/>
            <a:ext cx="153988" cy="122238"/>
          </a:xfrm>
          <a:noFill/>
          <a:ln>
            <a:miter lim="800000"/>
            <a:headEnd/>
            <a:tailEnd/>
          </a:ln>
        </p:spPr>
        <p:txBody>
          <a:bodyPr/>
          <a:lstStyle/>
          <a:p>
            <a:fld id="{688C246C-500E-4D05-9378-1E9ADEA2C73F}" type="slidenum">
              <a:rPr lang="ja-JP" altLang="en-US" smtClean="0">
                <a:latin typeface="Tahoma" pitchFamily="34" charset="0"/>
              </a:rPr>
              <a:pPr/>
              <a:t>5</a:t>
            </a:fld>
            <a:endParaRPr lang="en-US" altLang="ja-JP" smtClean="0">
              <a:latin typeface="Tahoma" pitchFamily="34" charset="0"/>
              <a:cs typeface="Tahoma" pitchFamily="34" charset="0"/>
            </a:endParaRPr>
          </a:p>
        </p:txBody>
      </p:sp>
      <p:sp>
        <p:nvSpPr>
          <p:cNvPr id="27652" name="TextBox 14"/>
          <p:cNvSpPr txBox="1">
            <a:spLocks noChangeArrowheads="1"/>
          </p:cNvSpPr>
          <p:nvPr/>
        </p:nvSpPr>
        <p:spPr bwMode="auto">
          <a:xfrm>
            <a:off x="4597400" y="2817813"/>
            <a:ext cx="4360863" cy="17543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800" dirty="0">
                <a:ea typeface="HG明朝B" pitchFamily="17" charset="-128"/>
              </a:rPr>
              <a:t>Allows:</a:t>
            </a:r>
          </a:p>
          <a:p>
            <a:pPr>
              <a:buFont typeface="Arial" charset="0"/>
              <a:buChar char="•"/>
            </a:pPr>
            <a:r>
              <a:rPr lang="en-US" sz="2000" dirty="0">
                <a:ea typeface="HG明朝B" pitchFamily="17" charset="-128"/>
              </a:rPr>
              <a:t> </a:t>
            </a:r>
            <a:r>
              <a:rPr lang="en-US" sz="2000" dirty="0" smtClean="0">
                <a:ea typeface="HG明朝B" pitchFamily="17" charset="-128"/>
              </a:rPr>
              <a:t>Menu based settings and operation</a:t>
            </a:r>
            <a:endParaRPr lang="en-US" sz="2000" dirty="0">
              <a:ea typeface="HG明朝B" pitchFamily="17" charset="-128"/>
            </a:endParaRPr>
          </a:p>
          <a:p>
            <a:pPr>
              <a:buFont typeface="Arial" charset="0"/>
              <a:buChar char="•"/>
            </a:pPr>
            <a:r>
              <a:rPr lang="en-US" sz="2000" dirty="0">
                <a:ea typeface="HG明朝B" pitchFamily="17" charset="-128"/>
              </a:rPr>
              <a:t> </a:t>
            </a:r>
            <a:r>
              <a:rPr lang="en-US" sz="2000" dirty="0" smtClean="0">
                <a:ea typeface="HG明朝B" pitchFamily="17" charset="-128"/>
              </a:rPr>
              <a:t>Easy for merchant training</a:t>
            </a:r>
            <a:endParaRPr lang="en-US" sz="2000" dirty="0">
              <a:ea typeface="HG明朝B" pitchFamily="17" charset="-128"/>
            </a:endParaRPr>
          </a:p>
          <a:p>
            <a:pPr>
              <a:buFont typeface="Arial" charset="0"/>
              <a:buChar char="•"/>
            </a:pPr>
            <a:r>
              <a:rPr lang="en-US" sz="2000" dirty="0">
                <a:ea typeface="HG明朝B" pitchFamily="17" charset="-128"/>
              </a:rPr>
              <a:t> </a:t>
            </a:r>
            <a:r>
              <a:rPr lang="en-US" sz="2000" dirty="0" smtClean="0">
                <a:ea typeface="HG明朝B" pitchFamily="17" charset="-128"/>
              </a:rPr>
              <a:t>Easy cashier operations</a:t>
            </a:r>
            <a:endParaRPr lang="en-US" sz="2000" dirty="0">
              <a:ea typeface="HG明朝B" pitchFamily="17" charset="-128"/>
            </a:endParaRPr>
          </a:p>
          <a:p>
            <a:pPr>
              <a:buFont typeface="Arial" charset="0"/>
              <a:buChar char="•"/>
            </a:pPr>
            <a:r>
              <a:rPr lang="en-US" sz="2000" dirty="0">
                <a:ea typeface="HG明朝B" pitchFamily="17" charset="-128"/>
              </a:rPr>
              <a:t> Ability to Change Language (</a:t>
            </a:r>
            <a:r>
              <a:rPr lang="en-US" sz="2000" dirty="0" smtClean="0">
                <a:ea typeface="HG明朝B" pitchFamily="17" charset="-128"/>
              </a:rPr>
              <a:t>En/Sp)</a:t>
            </a:r>
            <a:endParaRPr lang="en-US" sz="2000" dirty="0">
              <a:ea typeface="HG明朝B" pitchFamily="17" charset="-128"/>
            </a:endParaRPr>
          </a:p>
        </p:txBody>
      </p:sp>
      <p:pic>
        <p:nvPicPr>
          <p:cNvPr id="27658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41863" y="993775"/>
            <a:ext cx="3240087" cy="1446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Picture 2" descr="I:\ERAx47_XEx07\Images\ER-A247_HO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71463" y="1223962"/>
            <a:ext cx="3247474" cy="3367088"/>
          </a:xfrm>
          <a:prstGeom prst="rect">
            <a:avLst/>
          </a:prstGeom>
          <a:noFill/>
        </p:spPr>
      </p:pic>
      <p:sp>
        <p:nvSpPr>
          <p:cNvPr id="17" name="Isosceles Triangle 16"/>
          <p:cNvSpPr/>
          <p:nvPr/>
        </p:nvSpPr>
        <p:spPr>
          <a:xfrm rot="5400000">
            <a:off x="3046413" y="1401763"/>
            <a:ext cx="542925" cy="384175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srgbClr val="FFFFFF"/>
              </a:solidFill>
              <a:latin typeface="Tahoma" pitchFamily="34" charset="0"/>
              <a:ea typeface="HG明朝B" pitchFamily="17" charset="-128"/>
            </a:endParaRPr>
          </a:p>
        </p:txBody>
      </p:sp>
      <p:sp>
        <p:nvSpPr>
          <p:cNvPr id="18" name="Isosceles Triangle 17"/>
          <p:cNvSpPr/>
          <p:nvPr/>
        </p:nvSpPr>
        <p:spPr>
          <a:xfrm rot="5400000">
            <a:off x="3259932" y="1418431"/>
            <a:ext cx="544512" cy="384175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srgbClr val="FFFFFF"/>
              </a:solidFill>
              <a:latin typeface="Tahoma" pitchFamily="34" charset="0"/>
              <a:ea typeface="HG明朝B" pitchFamily="17" charset="-128"/>
            </a:endParaRPr>
          </a:p>
        </p:txBody>
      </p:sp>
      <p:sp>
        <p:nvSpPr>
          <p:cNvPr id="19" name="Isosceles Triangle 18"/>
          <p:cNvSpPr/>
          <p:nvPr/>
        </p:nvSpPr>
        <p:spPr>
          <a:xfrm rot="5400000">
            <a:off x="3449637" y="1411288"/>
            <a:ext cx="544513" cy="382588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srgbClr val="FFFFFF"/>
              </a:solidFill>
              <a:latin typeface="Tahoma" pitchFamily="34" charset="0"/>
              <a:ea typeface="HG明朝B" pitchFamily="17" charset="-128"/>
            </a:endParaRPr>
          </a:p>
        </p:txBody>
      </p:sp>
      <p:sp>
        <p:nvSpPr>
          <p:cNvPr id="20" name="Isosceles Triangle 19"/>
          <p:cNvSpPr/>
          <p:nvPr/>
        </p:nvSpPr>
        <p:spPr>
          <a:xfrm rot="5400000">
            <a:off x="3688556" y="1415257"/>
            <a:ext cx="542925" cy="382588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srgbClr val="FFFFFF"/>
              </a:solidFill>
              <a:latin typeface="Tahoma" pitchFamily="34" charset="0"/>
              <a:ea typeface="HG明朝B" pitchFamily="17" charset="-128"/>
            </a:endParaRPr>
          </a:p>
        </p:txBody>
      </p:sp>
      <p:sp>
        <p:nvSpPr>
          <p:cNvPr id="21" name="Isosceles Triangle 20"/>
          <p:cNvSpPr/>
          <p:nvPr/>
        </p:nvSpPr>
        <p:spPr>
          <a:xfrm rot="5400000">
            <a:off x="3902869" y="1443832"/>
            <a:ext cx="542925" cy="382587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srgbClr val="FFFFFF"/>
              </a:solidFill>
              <a:latin typeface="Tahoma" pitchFamily="34" charset="0"/>
              <a:ea typeface="HG明朝B" pitchFamily="17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1173163" y="250488"/>
            <a:ext cx="2799228" cy="430887"/>
          </a:xfrm>
        </p:spPr>
        <p:txBody>
          <a:bodyPr/>
          <a:lstStyle/>
          <a:p>
            <a:pPr>
              <a:defRPr/>
            </a:pPr>
            <a:r>
              <a:rPr lang="en-US" dirty="0" smtClean="0">
                <a:ea typeface="MS PGothic" pitchFamily="34" charset="-128"/>
              </a:rPr>
              <a:t>PC-Link Software </a:t>
            </a:r>
            <a:endParaRPr lang="en-US" dirty="0">
              <a:ea typeface="MS PGothic" pitchFamily="34" charset="-128"/>
            </a:endParaRPr>
          </a:p>
        </p:txBody>
      </p:sp>
      <p:sp>
        <p:nvSpPr>
          <p:cNvPr id="26627" name="Slide Number Placeholder 7"/>
          <p:cNvSpPr>
            <a:spLocks noGrp="1"/>
          </p:cNvSpPr>
          <p:nvPr>
            <p:ph type="sldNum" sz="quarter" idx="10"/>
          </p:nvPr>
        </p:nvSpPr>
        <p:spPr>
          <a:xfrm>
            <a:off x="8953500" y="4994275"/>
            <a:ext cx="153988" cy="122238"/>
          </a:xfrm>
          <a:noFill/>
          <a:ln>
            <a:miter lim="800000"/>
            <a:headEnd/>
            <a:tailEnd/>
          </a:ln>
        </p:spPr>
        <p:txBody>
          <a:bodyPr/>
          <a:lstStyle/>
          <a:p>
            <a:fld id="{D5AA4B63-224E-4C69-A31F-3169A225DAE7}" type="slidenum">
              <a:rPr lang="ja-JP" altLang="en-US" smtClean="0">
                <a:latin typeface="Tahoma" pitchFamily="34" charset="0"/>
              </a:rPr>
              <a:pPr/>
              <a:t>6</a:t>
            </a:fld>
            <a:endParaRPr lang="en-US" altLang="ja-JP" smtClean="0">
              <a:latin typeface="Tahoma" pitchFamily="34" charset="0"/>
              <a:cs typeface="Tahoma" pitchFamily="34" charset="0"/>
            </a:endParaRPr>
          </a:p>
        </p:txBody>
      </p:sp>
      <p:sp>
        <p:nvSpPr>
          <p:cNvPr id="46" name="Teardrop 45"/>
          <p:cNvSpPr/>
          <p:nvPr/>
        </p:nvSpPr>
        <p:spPr>
          <a:xfrm>
            <a:off x="123825" y="3829050"/>
            <a:ext cx="1828800" cy="887413"/>
          </a:xfrm>
          <a:prstGeom prst="teardrop">
            <a:avLst/>
          </a:prstGeom>
          <a:solidFill>
            <a:srgbClr val="00B0F0"/>
          </a:solidFill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1200" b="1" dirty="0" smtClean="0">
                <a:solidFill>
                  <a:prstClr val="black"/>
                </a:solidFill>
              </a:rPr>
              <a:t>QuickBooks® Export</a:t>
            </a:r>
            <a:endParaRPr lang="en-US" sz="1200" b="1" dirty="0">
              <a:solidFill>
                <a:prstClr val="black"/>
              </a:solidFill>
            </a:endParaRPr>
          </a:p>
        </p:txBody>
      </p:sp>
      <p:sp>
        <p:nvSpPr>
          <p:cNvPr id="10" name="Teardrop 9"/>
          <p:cNvSpPr/>
          <p:nvPr/>
        </p:nvSpPr>
        <p:spPr>
          <a:xfrm>
            <a:off x="123825" y="1201738"/>
            <a:ext cx="1828800" cy="887412"/>
          </a:xfrm>
          <a:prstGeom prst="teardrop">
            <a:avLst/>
          </a:prstGeom>
          <a:solidFill>
            <a:srgbClr val="00B0F0"/>
          </a:solidFill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1200" b="1" dirty="0" smtClean="0">
                <a:solidFill>
                  <a:prstClr val="black"/>
                </a:solidFill>
              </a:rPr>
              <a:t>Dept / PLU / Tax &amp; Cashier programming</a:t>
            </a:r>
            <a:endParaRPr lang="en-US" sz="1200" b="1" dirty="0">
              <a:solidFill>
                <a:prstClr val="black"/>
              </a:solidFill>
            </a:endParaRPr>
          </a:p>
        </p:txBody>
      </p:sp>
      <p:sp>
        <p:nvSpPr>
          <p:cNvPr id="11" name="Teardrop 10"/>
          <p:cNvSpPr/>
          <p:nvPr/>
        </p:nvSpPr>
        <p:spPr>
          <a:xfrm>
            <a:off x="6089650" y="796925"/>
            <a:ext cx="2286000" cy="889000"/>
          </a:xfrm>
          <a:prstGeom prst="teardrop">
            <a:avLst/>
          </a:prstGeom>
          <a:solidFill>
            <a:srgbClr val="00B0F0"/>
          </a:solidFill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1400" b="1" dirty="0" smtClean="0">
                <a:solidFill>
                  <a:prstClr val="black"/>
                </a:solidFill>
              </a:rPr>
              <a:t>Excel settings from XML file</a:t>
            </a:r>
            <a:endParaRPr lang="en-US" sz="1400" b="1" dirty="0">
              <a:solidFill>
                <a:prstClr val="black"/>
              </a:solidFill>
            </a:endParaRPr>
          </a:p>
        </p:txBody>
      </p:sp>
      <p:sp>
        <p:nvSpPr>
          <p:cNvPr id="12" name="Teardrop 11"/>
          <p:cNvSpPr/>
          <p:nvPr/>
        </p:nvSpPr>
        <p:spPr>
          <a:xfrm>
            <a:off x="0" y="2527300"/>
            <a:ext cx="1828800" cy="887413"/>
          </a:xfrm>
          <a:prstGeom prst="teardrop">
            <a:avLst/>
          </a:prstGeom>
          <a:solidFill>
            <a:srgbClr val="00B0F0"/>
          </a:solidFill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1200" b="1" dirty="0" smtClean="0">
                <a:solidFill>
                  <a:prstClr val="black"/>
                </a:solidFill>
              </a:rPr>
              <a:t>Business Logo Text or Image loading</a:t>
            </a:r>
            <a:endParaRPr lang="en-US" sz="1200" b="1" dirty="0">
              <a:solidFill>
                <a:prstClr val="black"/>
              </a:solidFill>
            </a:endParaRPr>
          </a:p>
        </p:txBody>
      </p:sp>
      <p:pic>
        <p:nvPicPr>
          <p:cNvPr id="2050" name="Picture 2" descr="a407_Image 2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158209" y="771525"/>
            <a:ext cx="3318665" cy="42100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882441" y="1771650"/>
            <a:ext cx="2964581" cy="320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1173163" y="250488"/>
            <a:ext cx="5058501" cy="430887"/>
          </a:xfrm>
        </p:spPr>
        <p:txBody>
          <a:bodyPr/>
          <a:lstStyle/>
          <a:p>
            <a:pPr>
              <a:defRPr/>
            </a:pPr>
            <a:r>
              <a:rPr lang="en-US" dirty="0" smtClean="0">
                <a:ea typeface="MS PGothic" pitchFamily="34" charset="-128"/>
              </a:rPr>
              <a:t>Feature Comparison - Hardware</a:t>
            </a:r>
            <a:endParaRPr lang="en-US" dirty="0">
              <a:ea typeface="MS PGothic" pitchFamily="34" charset="-128"/>
            </a:endParaRPr>
          </a:p>
        </p:txBody>
      </p:sp>
      <p:sp>
        <p:nvSpPr>
          <p:cNvPr id="28674" name="Slide Number Placeholder 7"/>
          <p:cNvSpPr>
            <a:spLocks noGrp="1"/>
          </p:cNvSpPr>
          <p:nvPr>
            <p:ph type="sldNum" sz="quarter" idx="10"/>
          </p:nvPr>
        </p:nvSpPr>
        <p:spPr>
          <a:xfrm>
            <a:off x="8953500" y="4994275"/>
            <a:ext cx="153988" cy="122238"/>
          </a:xfrm>
          <a:noFill/>
          <a:ln>
            <a:miter lim="800000"/>
            <a:headEnd/>
            <a:tailEnd/>
          </a:ln>
        </p:spPr>
        <p:txBody>
          <a:bodyPr/>
          <a:lstStyle/>
          <a:p>
            <a:fld id="{9BEF24F3-D47E-41A2-868B-00432F7F1D47}" type="slidenum">
              <a:rPr lang="ja-JP" altLang="en-US" smtClean="0">
                <a:latin typeface="Tahoma" pitchFamily="34" charset="0"/>
              </a:rPr>
              <a:pPr/>
              <a:t>7</a:t>
            </a:fld>
            <a:endParaRPr lang="en-US" altLang="ja-JP" smtClean="0">
              <a:latin typeface="Tahoma" pitchFamily="34" charset="0"/>
              <a:cs typeface="Tahoma" pitchFamily="34" charset="0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400050" y="819150"/>
          <a:ext cx="4886325" cy="3962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55445"/>
                <a:gridCol w="1575435"/>
                <a:gridCol w="1655445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Model / </a:t>
                      </a:r>
                      <a:r>
                        <a:rPr lang="en-US" dirty="0" err="1" smtClean="0"/>
                        <a:t>Func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ahoma" pitchFamily="34" charset="0"/>
                          <a:ea typeface="HG明朝B" pitchFamily="17" charset="-128"/>
                          <a:cs typeface="HG明朝B" pitchFamily="17" charset="-128"/>
                        </a:rPr>
                        <a:t>ERA247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ahoma" pitchFamily="34" charset="0"/>
                          <a:ea typeface="HG明朝B" pitchFamily="17" charset="-128"/>
                          <a:cs typeface="HG明朝B" pitchFamily="17" charset="-128"/>
                        </a:rPr>
                        <a:t>ERA347</a:t>
                      </a:r>
                    </a:p>
                  </a:txBody>
                  <a:tcPr horzOverflow="overflow"/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HG明朝B" pitchFamily="17" charset="-128"/>
                          <a:cs typeface="HG明朝B" pitchFamily="17" charset="-128"/>
                        </a:rPr>
                        <a:t>Operator display</a:t>
                      </a: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HG明朝B" pitchFamily="17" charset="-128"/>
                          <a:cs typeface="HG明朝B" pitchFamily="17" charset="-128"/>
                        </a:rPr>
                        <a:t>5 line ops / 8 mode</a:t>
                      </a: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HG明朝B" pitchFamily="17" charset="-128"/>
                          <a:cs typeface="HG明朝B" pitchFamily="17" charset="-128"/>
                        </a:rPr>
                        <a:t>5 line ops / 8 mode</a:t>
                      </a:r>
                    </a:p>
                  </a:txBody>
                  <a:tcPr anchor="ctr" horzOverflow="overflow"/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HG明朝B" pitchFamily="17" charset="-128"/>
                          <a:cs typeface="HG明朝B" pitchFamily="17" charset="-128"/>
                        </a:rPr>
                        <a:t>Customer display</a:t>
                      </a: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HG明朝B" pitchFamily="17" charset="-128"/>
                          <a:cs typeface="HG明朝B" pitchFamily="17" charset="-128"/>
                        </a:rPr>
                        <a:t>1x7</a:t>
                      </a: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HG明朝B" pitchFamily="17" charset="-128"/>
                          <a:cs typeface="HG明朝B" pitchFamily="17" charset="-128"/>
                        </a:rPr>
                        <a:t>1x7</a:t>
                      </a:r>
                    </a:p>
                  </a:txBody>
                  <a:tcPr anchor="ctr" horzOverflow="overflow"/>
                </a:tc>
              </a:tr>
              <a:tr h="214630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HG明朝B" pitchFamily="17" charset="-128"/>
                          <a:cs typeface="HG明朝B" pitchFamily="17" charset="-128"/>
                        </a:rPr>
                        <a:t>Keyboard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53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59</a:t>
                      </a:r>
                      <a:endParaRPr lang="en-US" sz="1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HG明朝B" pitchFamily="17" charset="-128"/>
                          <a:cs typeface="HG明朝B" pitchFamily="17" charset="-128"/>
                        </a:rPr>
                        <a:t>Printer</a:t>
                      </a: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HG明朝B" pitchFamily="17" charset="-128"/>
                          <a:cs typeface="HG明朝B" pitchFamily="17" charset="-128"/>
                        </a:rPr>
                        <a:t>Size</a:t>
                      </a: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HG明朝B" pitchFamily="17" charset="-128"/>
                        <a:cs typeface="HG明朝B" pitchFamily="17" charset="-128"/>
                      </a:endParaRP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HG明朝B" pitchFamily="17" charset="-128"/>
                          <a:cs typeface="HG明朝B" pitchFamily="17" charset="-128"/>
                        </a:rPr>
                        <a:t>Graphic Logo</a:t>
                      </a: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HG明朝B" pitchFamily="17" charset="-128"/>
                          <a:cs typeface="HG明朝B" pitchFamily="17" charset="-128"/>
                        </a:rPr>
                        <a:t>Journal</a:t>
                      </a: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HG明朝B" pitchFamily="17" charset="-128"/>
                          <a:cs typeface="HG明朝B" pitchFamily="17" charset="-128"/>
                        </a:rPr>
                        <a:t>Validation</a:t>
                      </a: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HG明朝B" pitchFamily="17" charset="-128"/>
                          <a:cs typeface="HG明朝B" pitchFamily="17" charset="-128"/>
                        </a:rPr>
                        <a:t>1 station Thermal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HG明朝B" pitchFamily="17" charset="-128"/>
                          <a:cs typeface="HG明朝B" pitchFamily="17" charset="-128"/>
                        </a:rPr>
                        <a:t>58mm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HG明朝B" pitchFamily="17" charset="-128"/>
                          <a:cs typeface="HG明朝B" pitchFamily="17" charset="-128"/>
                        </a:rPr>
                        <a:t>Yes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HG明朝B" pitchFamily="17" charset="-128"/>
                          <a:cs typeface="HG明朝B" pitchFamily="17" charset="-128"/>
                        </a:rPr>
                        <a:t>Yes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HG明朝B" pitchFamily="17" charset="-128"/>
                          <a:cs typeface="HG明朝B" pitchFamily="17" charset="-128"/>
                        </a:rPr>
                        <a:t>No (E-journal)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HG明朝B" pitchFamily="17" charset="-128"/>
                          <a:cs typeface="HG明朝B" pitchFamily="17" charset="-128"/>
                        </a:rPr>
                        <a:t>No</a:t>
                      </a: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HG明朝B" pitchFamily="17" charset="-128"/>
                          <a:cs typeface="HG明朝B" pitchFamily="17" charset="-128"/>
                        </a:rPr>
                        <a:t>2 station Thermal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HG明朝B" pitchFamily="17" charset="-128"/>
                          <a:cs typeface="HG明朝B" pitchFamily="17" charset="-128"/>
                        </a:rPr>
                        <a:t>58mm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HG明朝B" pitchFamily="17" charset="-128"/>
                        <a:cs typeface="HG明朝B" pitchFamily="17" charset="-128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HG明朝B" pitchFamily="17" charset="-128"/>
                          <a:cs typeface="HG明朝B" pitchFamily="17" charset="-128"/>
                        </a:rPr>
                        <a:t>Yes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HG明朝B" pitchFamily="17" charset="-128"/>
                          <a:cs typeface="HG明朝B" pitchFamily="17" charset="-128"/>
                        </a:rPr>
                        <a:t>Yes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HG明朝B" pitchFamily="17" charset="-128"/>
                          <a:cs typeface="HG明朝B" pitchFamily="17" charset="-128"/>
                        </a:rPr>
                        <a:t>No</a:t>
                      </a:r>
                    </a:p>
                  </a:txBody>
                  <a:tcPr anchor="ctr" horzOverflow="overflow"/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HG明朝B" pitchFamily="17" charset="-128"/>
                          <a:cs typeface="HG明朝B" pitchFamily="17" charset="-128"/>
                        </a:rPr>
                        <a:t>Drawer (Bill/Coin)</a:t>
                      </a: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HG明朝B" pitchFamily="17" charset="-128"/>
                          <a:cs typeface="HG明朝B" pitchFamily="17" charset="-128"/>
                        </a:rPr>
                        <a:t>5 / 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HG明朝B" pitchFamily="17" charset="-128"/>
                          <a:cs typeface="HG明朝B" pitchFamily="17" charset="-128"/>
                        </a:rPr>
                        <a:t>5 / 6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HG明朝B" pitchFamily="17" charset="-128"/>
                          <a:cs typeface="HG明朝B" pitchFamily="17" charset="-128"/>
                        </a:rPr>
                        <a:t>SD Card support</a:t>
                      </a: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Y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Y</a:t>
                      </a:r>
                      <a:endParaRPr lang="en-US" sz="1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HG明朝B" pitchFamily="17" charset="-128"/>
                          <a:cs typeface="HG明朝B" pitchFamily="17" charset="-128"/>
                        </a:rPr>
                        <a:t>RS232 Port(s)</a:t>
                      </a: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1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2</a:t>
                      </a:r>
                      <a:endParaRPr lang="en-US" sz="1200" dirty="0"/>
                    </a:p>
                  </a:txBody>
                  <a:tcPr/>
                </a:tc>
              </a:tr>
              <a:tr h="21082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HG明朝B" pitchFamily="17" charset="-128"/>
                          <a:cs typeface="HG明朝B" pitchFamily="17" charset="-128"/>
                        </a:rPr>
                        <a:t>Battery</a:t>
                      </a: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AA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Recharge</a:t>
                      </a:r>
                      <a:endParaRPr lang="en-US" sz="12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1173163" y="250488"/>
            <a:ext cx="4614661" cy="430887"/>
          </a:xfrm>
        </p:spPr>
        <p:txBody>
          <a:bodyPr/>
          <a:lstStyle/>
          <a:p>
            <a:pPr>
              <a:defRPr/>
            </a:pPr>
            <a:r>
              <a:rPr lang="en-US" dirty="0" smtClean="0">
                <a:ea typeface="MS PGothic" pitchFamily="34" charset="-128"/>
              </a:rPr>
              <a:t>Feature Comparison - Entries</a:t>
            </a:r>
            <a:endParaRPr lang="en-US" dirty="0">
              <a:ea typeface="MS PGothic" pitchFamily="34" charset="-128"/>
            </a:endParaRPr>
          </a:p>
        </p:txBody>
      </p:sp>
      <p:sp>
        <p:nvSpPr>
          <p:cNvPr id="28674" name="Slide Number Placeholder 7"/>
          <p:cNvSpPr>
            <a:spLocks noGrp="1"/>
          </p:cNvSpPr>
          <p:nvPr>
            <p:ph type="sldNum" sz="quarter" idx="10"/>
          </p:nvPr>
        </p:nvSpPr>
        <p:spPr>
          <a:xfrm>
            <a:off x="8953500" y="4994275"/>
            <a:ext cx="153988" cy="122238"/>
          </a:xfrm>
          <a:noFill/>
          <a:ln>
            <a:miter lim="800000"/>
            <a:headEnd/>
            <a:tailEnd/>
          </a:ln>
        </p:spPr>
        <p:txBody>
          <a:bodyPr/>
          <a:lstStyle/>
          <a:p>
            <a:fld id="{9BEF24F3-D47E-41A2-868B-00432F7F1D47}" type="slidenum">
              <a:rPr lang="ja-JP" altLang="en-US" smtClean="0">
                <a:latin typeface="Tahoma" pitchFamily="34" charset="0"/>
              </a:rPr>
              <a:pPr/>
              <a:t>8</a:t>
            </a:fld>
            <a:endParaRPr lang="en-US" altLang="ja-JP" smtClean="0">
              <a:latin typeface="Tahoma" pitchFamily="34" charset="0"/>
              <a:cs typeface="Tahoma" pitchFamily="34" charset="0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400050" y="819150"/>
          <a:ext cx="4886325" cy="4124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55445"/>
                <a:gridCol w="1575435"/>
                <a:gridCol w="1655445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Model / </a:t>
                      </a:r>
                      <a:r>
                        <a:rPr lang="en-US" dirty="0" err="1" smtClean="0"/>
                        <a:t>Func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ahoma" pitchFamily="34" charset="0"/>
                          <a:ea typeface="HG明朝B" pitchFamily="17" charset="-128"/>
                          <a:cs typeface="HG明朝B" pitchFamily="17" charset="-128"/>
                        </a:rPr>
                        <a:t>ERA247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ahoma" pitchFamily="34" charset="0"/>
                          <a:ea typeface="HG明朝B" pitchFamily="17" charset="-128"/>
                          <a:cs typeface="HG明朝B" pitchFamily="17" charset="-128"/>
                        </a:rPr>
                        <a:t>ERA347</a:t>
                      </a:r>
                    </a:p>
                  </a:txBody>
                  <a:tcPr horzOverflow="overflow"/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HG明朝B" pitchFamily="17" charset="-128"/>
                          <a:cs typeface="HG明朝B" pitchFamily="17" charset="-128"/>
                        </a:rPr>
                        <a:t>Sales entry (max)</a:t>
                      </a: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HG明朝B" pitchFamily="17" charset="-128"/>
                          <a:cs typeface="HG明朝B" pitchFamily="17" charset="-128"/>
                        </a:rPr>
                        <a:t>Dept</a:t>
                      </a: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HG明朝B" pitchFamily="17" charset="-128"/>
                          <a:cs typeface="HG明朝B" pitchFamily="17" charset="-128"/>
                        </a:rPr>
                        <a:t>PLU</a:t>
                      </a: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HG明朝B" pitchFamily="17" charset="-128"/>
                        <a:cs typeface="HG明朝B" pitchFamily="17" charset="-128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HG明朝B" pitchFamily="17" charset="-128"/>
                          <a:cs typeface="HG明朝B" pitchFamily="17" charset="-128"/>
                        </a:rPr>
                        <a:t>99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HG明朝B" pitchFamily="17" charset="-128"/>
                          <a:cs typeface="HG明朝B" pitchFamily="17" charset="-128"/>
                        </a:rPr>
                        <a:t>2,500</a:t>
                      </a: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HG明朝B" pitchFamily="17" charset="-128"/>
                        <a:cs typeface="HG明朝B" pitchFamily="17" charset="-128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HG明朝B" pitchFamily="17" charset="-128"/>
                          <a:cs typeface="HG明朝B" pitchFamily="17" charset="-128"/>
                        </a:rPr>
                        <a:t>99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HG明朝B" pitchFamily="17" charset="-128"/>
                          <a:cs typeface="HG明朝B" pitchFamily="17" charset="-128"/>
                        </a:rPr>
                        <a:t>7,000</a:t>
                      </a:r>
                    </a:p>
                  </a:txBody>
                  <a:tcPr anchor="ctr" horzOverflow="overflow"/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HG明朝B" pitchFamily="17" charset="-128"/>
                          <a:cs typeface="HG明朝B" pitchFamily="17" charset="-128"/>
                        </a:rPr>
                        <a:t>Commission group</a:t>
                      </a: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HG明朝B" pitchFamily="17" charset="-128"/>
                          <a:cs typeface="HG明朝B" pitchFamily="17" charset="-128"/>
                        </a:rPr>
                        <a:t>Y</a:t>
                      </a: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HG明朝B" pitchFamily="17" charset="-128"/>
                          <a:cs typeface="HG明朝B" pitchFamily="17" charset="-128"/>
                        </a:rPr>
                        <a:t>Y</a:t>
                      </a:r>
                    </a:p>
                  </a:txBody>
                  <a:tcPr anchor="ctr" horzOverflow="overflow"/>
                </a:tc>
              </a:tr>
              <a:tr h="214630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HG明朝B" pitchFamily="17" charset="-128"/>
                          <a:cs typeface="HG明朝B" pitchFamily="17" charset="-128"/>
                        </a:rPr>
                        <a:t>Discount </a:t>
                      </a:r>
                    </a:p>
                    <a:p>
                      <a:pPr marL="0" marR="0" lvl="0" indent="0" algn="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HG明朝B" pitchFamily="17" charset="-128"/>
                          <a:cs typeface="HG明朝B" pitchFamily="17" charset="-128"/>
                        </a:rPr>
                        <a:t>(-$)</a:t>
                      </a:r>
                    </a:p>
                    <a:p>
                      <a:pPr marL="0" marR="0" lvl="0" indent="0" algn="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HG明朝B" pitchFamily="17" charset="-128"/>
                          <a:cs typeface="HG明朝B" pitchFamily="17" charset="-128"/>
                        </a:rPr>
                        <a:t>(%)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 smtClean="0"/>
                    </a:p>
                    <a:p>
                      <a:pPr algn="ctr"/>
                      <a:r>
                        <a:rPr lang="en-US" sz="1200" dirty="0" smtClean="0"/>
                        <a:t>1</a:t>
                      </a:r>
                    </a:p>
                    <a:p>
                      <a:pPr algn="ctr"/>
                      <a:r>
                        <a:rPr lang="en-US" sz="1200" dirty="0" smtClean="0"/>
                        <a:t>2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 smtClean="0"/>
                    </a:p>
                    <a:p>
                      <a:pPr algn="ctr"/>
                      <a:r>
                        <a:rPr lang="en-US" sz="1200" dirty="0" smtClean="0"/>
                        <a:t>1</a:t>
                      </a:r>
                    </a:p>
                    <a:p>
                      <a:pPr algn="ctr"/>
                      <a:r>
                        <a:rPr lang="en-US" sz="1200" dirty="0" smtClean="0"/>
                        <a:t>2</a:t>
                      </a:r>
                      <a:endParaRPr lang="en-US" sz="1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HG明朝B" pitchFamily="17" charset="-128"/>
                          <a:cs typeface="HG明朝B" pitchFamily="17" charset="-128"/>
                        </a:rPr>
                        <a:t>Taxes (% or Table)</a:t>
                      </a: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HG明朝B" pitchFamily="17" charset="-128"/>
                          <a:cs typeface="HG明朝B" pitchFamily="17" charset="-128"/>
                        </a:rPr>
                        <a:t>Tax delete</a:t>
                      </a: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HG明朝B" pitchFamily="17" charset="-128"/>
                          <a:cs typeface="HG明朝B" pitchFamily="17" charset="-128"/>
                        </a:rPr>
                        <a:t>Doughnut tax</a:t>
                      </a: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HG明朝B" pitchFamily="17" charset="-128"/>
                          <a:cs typeface="HG明朝B" pitchFamily="17" charset="-128"/>
                        </a:rPr>
                        <a:t>4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HG明朝B" pitchFamily="17" charset="-128"/>
                          <a:cs typeface="HG明朝B" pitchFamily="17" charset="-128"/>
                        </a:rPr>
                        <a:t>Y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HG明朝B" pitchFamily="17" charset="-128"/>
                          <a:cs typeface="HG明朝B" pitchFamily="17" charset="-128"/>
                        </a:rPr>
                        <a:t>Y</a:t>
                      </a: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HG明朝B" pitchFamily="17" charset="-128"/>
                          <a:cs typeface="HG明朝B" pitchFamily="17" charset="-128"/>
                        </a:rPr>
                        <a:t>4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HG明朝B" pitchFamily="17" charset="-128"/>
                          <a:cs typeface="HG明朝B" pitchFamily="17" charset="-128"/>
                        </a:rPr>
                        <a:t>Y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HG明朝B" pitchFamily="17" charset="-128"/>
                          <a:cs typeface="HG明朝B" pitchFamily="17" charset="-128"/>
                        </a:rPr>
                        <a:t>Y</a:t>
                      </a:r>
                    </a:p>
                  </a:txBody>
                  <a:tcPr anchor="ctr" horzOverflow="overflow"/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HG明朝B" pitchFamily="17" charset="-128"/>
                          <a:cs typeface="HG明朝B" pitchFamily="17" charset="-128"/>
                        </a:rPr>
                        <a:t>Media</a:t>
                      </a:r>
                    </a:p>
                    <a:p>
                      <a:pPr marL="0" marR="0" lvl="0" indent="0" algn="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HG明朝B" pitchFamily="17" charset="-128"/>
                          <a:cs typeface="HG明朝B" pitchFamily="17" charset="-128"/>
                        </a:rPr>
                        <a:t>Cash</a:t>
                      </a:r>
                    </a:p>
                    <a:p>
                      <a:pPr marL="0" marR="0" lvl="0" indent="0" algn="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HG明朝B" pitchFamily="17" charset="-128"/>
                          <a:cs typeface="HG明朝B" pitchFamily="17" charset="-128"/>
                        </a:rPr>
                        <a:t>Check</a:t>
                      </a:r>
                    </a:p>
                    <a:p>
                      <a:pPr marL="0" marR="0" lvl="0" indent="0" algn="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HG明朝B" pitchFamily="17" charset="-128"/>
                          <a:cs typeface="HG明朝B" pitchFamily="17" charset="-128"/>
                        </a:rPr>
                        <a:t>Charge</a:t>
                      </a:r>
                    </a:p>
                    <a:p>
                      <a:pPr marL="0" marR="0" lvl="0" indent="0" algn="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HG明朝B" pitchFamily="17" charset="-128"/>
                          <a:cs typeface="HG明朝B" pitchFamily="17" charset="-128"/>
                        </a:rPr>
                        <a:t>EFT</a:t>
                      </a: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 smtClean="0"/>
                    </a:p>
                    <a:p>
                      <a:pPr algn="ctr"/>
                      <a:r>
                        <a:rPr lang="en-US" sz="1200" dirty="0" smtClean="0"/>
                        <a:t>1</a:t>
                      </a:r>
                    </a:p>
                    <a:p>
                      <a:pPr algn="ctr"/>
                      <a:r>
                        <a:rPr lang="en-US" sz="1200" dirty="0" smtClean="0"/>
                        <a:t>1</a:t>
                      </a:r>
                    </a:p>
                    <a:p>
                      <a:pPr algn="ctr"/>
                      <a:r>
                        <a:rPr lang="en-US" sz="1200" dirty="0" smtClean="0"/>
                        <a:t>1</a:t>
                      </a:r>
                    </a:p>
                    <a:p>
                      <a:pPr algn="ctr"/>
                      <a:r>
                        <a:rPr lang="en-US" sz="1200" dirty="0" smtClean="0"/>
                        <a:t>Y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 smtClean="0"/>
                    </a:p>
                    <a:p>
                      <a:pPr algn="ctr"/>
                      <a:r>
                        <a:rPr lang="en-US" sz="1200" dirty="0" smtClean="0"/>
                        <a:t>1</a:t>
                      </a:r>
                    </a:p>
                    <a:p>
                      <a:pPr algn="ctr"/>
                      <a:r>
                        <a:rPr lang="en-US" sz="1200" dirty="0" smtClean="0"/>
                        <a:t>1</a:t>
                      </a:r>
                    </a:p>
                    <a:p>
                      <a:pPr algn="ctr"/>
                      <a:r>
                        <a:rPr lang="en-US" sz="1200" dirty="0" smtClean="0"/>
                        <a:t>2</a:t>
                      </a:r>
                    </a:p>
                    <a:p>
                      <a:pPr algn="ctr"/>
                      <a:r>
                        <a:rPr lang="en-US" sz="1200" dirty="0" smtClean="0"/>
                        <a:t>Y</a:t>
                      </a:r>
                      <a:endParaRPr lang="en-US" sz="1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HG明朝B" pitchFamily="17" charset="-128"/>
                          <a:cs typeface="HG明朝B" pitchFamily="17" charset="-128"/>
                        </a:rPr>
                        <a:t>SICS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HG明朝B" pitchFamily="17" charset="-128"/>
                          <a:cs typeface="HG明朝B" pitchFamily="17" charset="-128"/>
                        </a:rPr>
                        <a:t>SIF</a:t>
                      </a: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HG明朝B" pitchFamily="17" charset="-128"/>
                          <a:cs typeface="HG明朝B" pitchFamily="17" charset="-128"/>
                        </a:rPr>
                        <a:t>Y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HG明朝B" pitchFamily="17" charset="-128"/>
                          <a:cs typeface="HG明朝B" pitchFamily="17" charset="-128"/>
                        </a:rPr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HG明朝B" pitchFamily="17" charset="-128"/>
                          <a:cs typeface="HG明朝B" pitchFamily="17" charset="-128"/>
                        </a:rPr>
                        <a:t>Y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HG明朝B" pitchFamily="17" charset="-128"/>
                          <a:cs typeface="HG明朝B" pitchFamily="17" charset="-128"/>
                        </a:rPr>
                        <a:t>-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デザインの設定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デザインの設定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6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5_Office テーマ">
      <a:majorFont>
        <a:latin typeface="Tahoma"/>
        <a:ea typeface=""/>
        <a:cs typeface="HG明朝B"/>
      </a:majorFont>
      <a:minorFont>
        <a:latin typeface=""/>
        <a:ea typeface=""/>
        <a:cs typeface="HG明朝B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2_デザインの設定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20486</TotalTime>
  <Words>483</Words>
  <Application>Microsoft Office PowerPoint</Application>
  <PresentationFormat>On-screen Show (16:9)</PresentationFormat>
  <Paragraphs>236</Paragraphs>
  <Slides>11</Slides>
  <Notes>11</Notes>
  <HiddenSlides>0</HiddenSlides>
  <MMClips>0</MMClips>
  <ScaleCrop>false</ScaleCrop>
  <HeadingPairs>
    <vt:vector size="4" baseType="variant">
      <vt:variant>
        <vt:lpstr>Theme</vt:lpstr>
      </vt:variant>
      <vt:variant>
        <vt:i4>4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デザインの設定</vt:lpstr>
      <vt:lpstr>1_デザインの設定</vt:lpstr>
      <vt:lpstr>6_Office テーマ</vt:lpstr>
      <vt:lpstr>2_デザインの設定</vt:lpstr>
      <vt:lpstr>Sharp x47 Cash Register Series</vt:lpstr>
      <vt:lpstr>New Models for 2012</vt:lpstr>
      <vt:lpstr>Model Highlights! </vt:lpstr>
      <vt:lpstr>ER-A247 Serial Connection</vt:lpstr>
      <vt:lpstr>ER-A347 Serial Connection</vt:lpstr>
      <vt:lpstr>Class Leading Display</vt:lpstr>
      <vt:lpstr>PC-Link Software </vt:lpstr>
      <vt:lpstr>Feature Comparison - Hardware</vt:lpstr>
      <vt:lpstr>Feature Comparison - Entries</vt:lpstr>
      <vt:lpstr>Feature Comparison - Functions</vt:lpstr>
      <vt:lpstr>Feature Comparison - Other</vt:lpstr>
    </vt:vector>
  </TitlesOfParts>
  <Company>sharp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DS-Product Planning</dc:creator>
  <cp:lastModifiedBy>romagnoc</cp:lastModifiedBy>
  <cp:revision>1463</cp:revision>
  <dcterms:created xsi:type="dcterms:W3CDTF">2011-04-11T21:13:03Z</dcterms:created>
  <dcterms:modified xsi:type="dcterms:W3CDTF">2012-04-03T14:11:44Z</dcterms:modified>
</cp:coreProperties>
</file>